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67"/>
  </p:notesMasterIdLst>
  <p:handoutMasterIdLst>
    <p:handoutMasterId r:id="rId68"/>
  </p:handoutMasterIdLst>
  <p:sldIdLst>
    <p:sldId id="430" r:id="rId2"/>
    <p:sldId id="516" r:id="rId3"/>
    <p:sldId id="517" r:id="rId4"/>
    <p:sldId id="431" r:id="rId5"/>
    <p:sldId id="491" r:id="rId6"/>
    <p:sldId id="492" r:id="rId7"/>
    <p:sldId id="493" r:id="rId8"/>
    <p:sldId id="494" r:id="rId9"/>
    <p:sldId id="495" r:id="rId10"/>
    <p:sldId id="496" r:id="rId11"/>
    <p:sldId id="497" r:id="rId12"/>
    <p:sldId id="434" r:id="rId13"/>
    <p:sldId id="433" r:id="rId14"/>
    <p:sldId id="515" r:id="rId15"/>
    <p:sldId id="509" r:id="rId16"/>
    <p:sldId id="498" r:id="rId17"/>
    <p:sldId id="510" r:id="rId18"/>
    <p:sldId id="499" r:id="rId19"/>
    <p:sldId id="500" r:id="rId20"/>
    <p:sldId id="501" r:id="rId21"/>
    <p:sldId id="503" r:id="rId22"/>
    <p:sldId id="512" r:id="rId23"/>
    <p:sldId id="511" r:id="rId24"/>
    <p:sldId id="502" r:id="rId25"/>
    <p:sldId id="504" r:id="rId26"/>
    <p:sldId id="513" r:id="rId27"/>
    <p:sldId id="507" r:id="rId28"/>
    <p:sldId id="514" r:id="rId29"/>
    <p:sldId id="523" r:id="rId30"/>
    <p:sldId id="524" r:id="rId31"/>
    <p:sldId id="525" r:id="rId32"/>
    <p:sldId id="526" r:id="rId33"/>
    <p:sldId id="527" r:id="rId34"/>
    <p:sldId id="528" r:id="rId35"/>
    <p:sldId id="529" r:id="rId36"/>
    <p:sldId id="530" r:id="rId37"/>
    <p:sldId id="531" r:id="rId38"/>
    <p:sldId id="532" r:id="rId39"/>
    <p:sldId id="533" r:id="rId40"/>
    <p:sldId id="534" r:id="rId41"/>
    <p:sldId id="535" r:id="rId42"/>
    <p:sldId id="536" r:id="rId43"/>
    <p:sldId id="518" r:id="rId44"/>
    <p:sldId id="520" r:id="rId45"/>
    <p:sldId id="537" r:id="rId46"/>
    <p:sldId id="521" r:id="rId47"/>
    <p:sldId id="519" r:id="rId48"/>
    <p:sldId id="522" r:id="rId49"/>
    <p:sldId id="538" r:id="rId50"/>
    <p:sldId id="539" r:id="rId51"/>
    <p:sldId id="540" r:id="rId52"/>
    <p:sldId id="541" r:id="rId53"/>
    <p:sldId id="542" r:id="rId54"/>
    <p:sldId id="543" r:id="rId55"/>
    <p:sldId id="546" r:id="rId56"/>
    <p:sldId id="547" r:id="rId57"/>
    <p:sldId id="548" r:id="rId58"/>
    <p:sldId id="550" r:id="rId59"/>
    <p:sldId id="549" r:id="rId60"/>
    <p:sldId id="544" r:id="rId61"/>
    <p:sldId id="551" r:id="rId62"/>
    <p:sldId id="553" r:id="rId63"/>
    <p:sldId id="554" r:id="rId64"/>
    <p:sldId id="555" r:id="rId65"/>
    <p:sldId id="552" r:id="rId66"/>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Tahoma" panose="020B0604030504040204" pitchFamily="34" charset="0"/>
        <a:ea typeface="MS PGothic" panose="020B0600070205080204" pitchFamily="34" charset="-128"/>
        <a:cs typeface="+mn-cs"/>
      </a:defRPr>
    </a:lvl1pPr>
    <a:lvl2pPr marL="457200" algn="l" rtl="0" fontAlgn="base">
      <a:spcBef>
        <a:spcPct val="0"/>
      </a:spcBef>
      <a:spcAft>
        <a:spcPct val="0"/>
      </a:spcAft>
      <a:defRPr kern="1200">
        <a:solidFill>
          <a:schemeClr val="tx1"/>
        </a:solidFill>
        <a:latin typeface="Tahoma" panose="020B0604030504040204" pitchFamily="34" charset="0"/>
        <a:ea typeface="MS PGothic" panose="020B0600070205080204" pitchFamily="34" charset="-128"/>
        <a:cs typeface="+mn-cs"/>
      </a:defRPr>
    </a:lvl2pPr>
    <a:lvl3pPr marL="914400" algn="l" rtl="0" fontAlgn="base">
      <a:spcBef>
        <a:spcPct val="0"/>
      </a:spcBef>
      <a:spcAft>
        <a:spcPct val="0"/>
      </a:spcAft>
      <a:defRPr kern="1200">
        <a:solidFill>
          <a:schemeClr val="tx1"/>
        </a:solidFill>
        <a:latin typeface="Tahoma" panose="020B0604030504040204" pitchFamily="34" charset="0"/>
        <a:ea typeface="MS PGothic" panose="020B0600070205080204" pitchFamily="34" charset="-128"/>
        <a:cs typeface="+mn-cs"/>
      </a:defRPr>
    </a:lvl3pPr>
    <a:lvl4pPr marL="1371600" algn="l" rtl="0" fontAlgn="base">
      <a:spcBef>
        <a:spcPct val="0"/>
      </a:spcBef>
      <a:spcAft>
        <a:spcPct val="0"/>
      </a:spcAft>
      <a:defRPr kern="1200">
        <a:solidFill>
          <a:schemeClr val="tx1"/>
        </a:solidFill>
        <a:latin typeface="Tahoma" panose="020B0604030504040204" pitchFamily="34" charset="0"/>
        <a:ea typeface="MS PGothic" panose="020B0600070205080204" pitchFamily="34" charset="-128"/>
        <a:cs typeface="+mn-cs"/>
      </a:defRPr>
    </a:lvl4pPr>
    <a:lvl5pPr marL="1828800" algn="l" rtl="0" fontAlgn="base">
      <a:spcBef>
        <a:spcPct val="0"/>
      </a:spcBef>
      <a:spcAft>
        <a:spcPct val="0"/>
      </a:spcAft>
      <a:defRPr kern="1200">
        <a:solidFill>
          <a:schemeClr val="tx1"/>
        </a:solidFill>
        <a:latin typeface="Tahoma" panose="020B060403050404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Tahoma" panose="020B060403050404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Tahoma" panose="020B060403050404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Tahoma" panose="020B060403050404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Tahoma" panose="020B060403050404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1" d="100"/>
          <a:sy n="41" d="100"/>
        </p:scale>
        <p:origin x="-1470"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ea typeface="+mn-ea"/>
                <a:cs typeface="+mn-cs"/>
              </a:defRPr>
            </a:lvl1pPr>
          </a:lstStyle>
          <a:p>
            <a:pPr>
              <a:defRPr/>
            </a:pPr>
            <a:endParaRPr lang="es-MX"/>
          </a:p>
        </p:txBody>
      </p:sp>
      <p:sp>
        <p:nvSpPr>
          <p:cNvPr id="808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ea typeface="+mn-ea"/>
                <a:cs typeface="+mn-cs"/>
              </a:defRPr>
            </a:lvl1pPr>
          </a:lstStyle>
          <a:p>
            <a:pPr>
              <a:defRPr/>
            </a:pPr>
            <a:endParaRPr lang="es-MX"/>
          </a:p>
        </p:txBody>
      </p:sp>
      <p:sp>
        <p:nvSpPr>
          <p:cNvPr id="809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ea typeface="+mn-ea"/>
                <a:cs typeface="+mn-cs"/>
              </a:defRPr>
            </a:lvl1pPr>
          </a:lstStyle>
          <a:p>
            <a:pPr>
              <a:defRPr/>
            </a:pPr>
            <a:r>
              <a:rPr lang="es-MX"/>
              <a:t>C.P.C. ALBERTO DE LA LLAVE                                                        DIPLOMADO EN CERTIFICACION</a:t>
            </a:r>
          </a:p>
        </p:txBody>
      </p:sp>
      <p:sp>
        <p:nvSpPr>
          <p:cNvPr id="809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FA171C40-769D-48BC-8370-628F2F3AE916}" type="slidenum">
              <a:rPr lang="es-MX"/>
              <a:pPr/>
              <a:t>‹Nº›</a:t>
            </a:fld>
            <a:endParaRPr lang="es-MX"/>
          </a:p>
        </p:txBody>
      </p:sp>
    </p:spTree>
    <p:extLst>
      <p:ext uri="{BB962C8B-B14F-4D97-AF65-F5344CB8AC3E}">
        <p14:creationId xmlns:p14="http://schemas.microsoft.com/office/powerpoint/2010/main" val="18069991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ea typeface="+mn-ea"/>
                <a:cs typeface="+mn-cs"/>
              </a:defRPr>
            </a:lvl1pPr>
          </a:lstStyle>
          <a:p>
            <a:pPr>
              <a:defRPr/>
            </a:pPr>
            <a:endParaRPr lang="es-MX"/>
          </a:p>
        </p:txBody>
      </p:sp>
      <p:sp>
        <p:nvSpPr>
          <p:cNvPr id="788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ea typeface="+mn-ea"/>
                <a:cs typeface="+mn-cs"/>
              </a:defRPr>
            </a:lvl1pPr>
          </a:lstStyle>
          <a:p>
            <a:pPr>
              <a:defRPr/>
            </a:pPr>
            <a:endParaRPr lang="es-MX"/>
          </a:p>
        </p:txBody>
      </p:sp>
      <p:sp>
        <p:nvSpPr>
          <p:cNvPr id="1434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MX" smtClean="0"/>
              <a:t>Haga clic para modificar el estilo de texto del patrón</a:t>
            </a:r>
          </a:p>
          <a:p>
            <a:pPr lvl="1"/>
            <a:r>
              <a:rPr lang="es-MX" smtClean="0"/>
              <a:t>Segundo nivel</a:t>
            </a:r>
          </a:p>
          <a:p>
            <a:pPr lvl="2"/>
            <a:r>
              <a:rPr lang="es-MX" smtClean="0"/>
              <a:t>Tercer nivel</a:t>
            </a:r>
          </a:p>
          <a:p>
            <a:pPr lvl="3"/>
            <a:r>
              <a:rPr lang="es-MX" smtClean="0"/>
              <a:t>Cuarto nivel</a:t>
            </a:r>
          </a:p>
          <a:p>
            <a:pPr lvl="4"/>
            <a:r>
              <a:rPr lang="es-MX" smtClean="0"/>
              <a:t>Quinto nivel</a:t>
            </a:r>
          </a:p>
        </p:txBody>
      </p:sp>
      <p:sp>
        <p:nvSpPr>
          <p:cNvPr id="788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ea typeface="+mn-ea"/>
                <a:cs typeface="+mn-cs"/>
              </a:defRPr>
            </a:lvl1pPr>
          </a:lstStyle>
          <a:p>
            <a:pPr>
              <a:defRPr/>
            </a:pPr>
            <a:r>
              <a:rPr lang="es-MX"/>
              <a:t>C.P.C. ALBERTO DE LA LLAVE                                                        DIPLOMADO EN CERTIFICACION</a:t>
            </a:r>
          </a:p>
        </p:txBody>
      </p:sp>
      <p:sp>
        <p:nvSpPr>
          <p:cNvPr id="788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F35F2D94-3BF4-4C10-B879-62F2324B3FE8}" type="slidenum">
              <a:rPr lang="es-MX"/>
              <a:pPr/>
              <a:t>‹Nº›</a:t>
            </a:fld>
            <a:endParaRPr lang="es-MX"/>
          </a:p>
        </p:txBody>
      </p:sp>
    </p:spTree>
    <p:extLst>
      <p:ext uri="{BB962C8B-B14F-4D97-AF65-F5344CB8AC3E}">
        <p14:creationId xmlns:p14="http://schemas.microsoft.com/office/powerpoint/2010/main" val="1723387759"/>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C14EC1D4-2F16-4E8A-9C9D-B8C7821D8CA8}" type="slidenum">
              <a:rPr lang="es-ES" sz="1200">
                <a:latin typeface="Arial" panose="020B0604020202020204" pitchFamily="34" charset="0"/>
              </a:rPr>
              <a:pPr eaLnBrk="1" hangingPunct="1"/>
              <a:t>31</a:t>
            </a:fld>
            <a:endParaRPr lang="es-ES" sz="1200">
              <a:latin typeface="Arial" panose="020B0604020202020204" pitchFamily="34" charset="0"/>
            </a:endParaRPr>
          </a:p>
        </p:txBody>
      </p:sp>
      <p:sp>
        <p:nvSpPr>
          <p:cNvPr id="47106" name="Rectangle 2"/>
          <p:cNvSpPr>
            <a:spLocks noRo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smtClean="0"/>
          </a:p>
        </p:txBody>
      </p:sp>
    </p:spTree>
    <p:extLst>
      <p:ext uri="{BB962C8B-B14F-4D97-AF65-F5344CB8AC3E}">
        <p14:creationId xmlns:p14="http://schemas.microsoft.com/office/powerpoint/2010/main" val="15819743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89C50339-DB6C-4A3D-A770-4848FE866A8C}" type="slidenum">
              <a:rPr lang="es-ES" sz="1200">
                <a:latin typeface="Arial" panose="020B0604020202020204" pitchFamily="34" charset="0"/>
              </a:rPr>
              <a:pPr eaLnBrk="1" hangingPunct="1"/>
              <a:t>40</a:t>
            </a:fld>
            <a:endParaRPr lang="es-ES" sz="1200">
              <a:latin typeface="Arial" panose="020B0604020202020204" pitchFamily="34" charset="0"/>
            </a:endParaRPr>
          </a:p>
        </p:txBody>
      </p:sp>
      <p:sp>
        <p:nvSpPr>
          <p:cNvPr id="65538" name="Rectangle 2"/>
          <p:cNvSpPr>
            <a:spLocks noRot="1" noChangeArrowheads="1" noTextEdit="1"/>
          </p:cNvSpPr>
          <p:nvPr>
            <p:ph type="sldImg"/>
          </p:nvPr>
        </p:nvSpPr>
        <p:spPr>
          <a:ln/>
        </p:spPr>
      </p:sp>
      <p:sp>
        <p:nvSpPr>
          <p:cNvPr id="65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smtClean="0"/>
          </a:p>
        </p:txBody>
      </p:sp>
    </p:spTree>
    <p:extLst>
      <p:ext uri="{BB962C8B-B14F-4D97-AF65-F5344CB8AC3E}">
        <p14:creationId xmlns:p14="http://schemas.microsoft.com/office/powerpoint/2010/main" val="21238661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A70A02AD-21D7-4571-9EAE-DDC3773B4FE5}" type="slidenum">
              <a:rPr lang="es-ES" sz="1200">
                <a:latin typeface="Arial" panose="020B0604020202020204" pitchFamily="34" charset="0"/>
              </a:rPr>
              <a:pPr eaLnBrk="1" hangingPunct="1"/>
              <a:t>41</a:t>
            </a:fld>
            <a:endParaRPr lang="es-ES" sz="1200">
              <a:latin typeface="Arial" panose="020B0604020202020204" pitchFamily="34" charset="0"/>
            </a:endParaRPr>
          </a:p>
        </p:txBody>
      </p:sp>
      <p:sp>
        <p:nvSpPr>
          <p:cNvPr id="67586" name="Rectangle 2"/>
          <p:cNvSpPr>
            <a:spLocks noRot="1" noChangeArrowheads="1" noTextEdit="1"/>
          </p:cNvSpPr>
          <p:nvPr>
            <p:ph type="sldImg"/>
          </p:nvPr>
        </p:nvSpPr>
        <p:spPr>
          <a:ln/>
        </p:spPr>
      </p:sp>
      <p:sp>
        <p:nvSpPr>
          <p:cNvPr id="675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smtClean="0"/>
          </a:p>
        </p:txBody>
      </p:sp>
    </p:spTree>
    <p:extLst>
      <p:ext uri="{BB962C8B-B14F-4D97-AF65-F5344CB8AC3E}">
        <p14:creationId xmlns:p14="http://schemas.microsoft.com/office/powerpoint/2010/main" val="20500773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0BE32323-39C7-4887-87BC-3F287EFE7EEA}" type="slidenum">
              <a:rPr lang="es-ES" sz="1200">
                <a:latin typeface="Arial" panose="020B0604020202020204" pitchFamily="34" charset="0"/>
              </a:rPr>
              <a:pPr eaLnBrk="1" hangingPunct="1"/>
              <a:t>42</a:t>
            </a:fld>
            <a:endParaRPr lang="es-ES" sz="1200">
              <a:latin typeface="Arial" panose="020B0604020202020204" pitchFamily="34" charset="0"/>
            </a:endParaRPr>
          </a:p>
        </p:txBody>
      </p:sp>
      <p:sp>
        <p:nvSpPr>
          <p:cNvPr id="69634" name="Rectangle 2"/>
          <p:cNvSpPr>
            <a:spLocks noRot="1" noChangeArrowheads="1" noTextEdit="1"/>
          </p:cNvSpPr>
          <p:nvPr>
            <p:ph type="sldImg"/>
          </p:nvPr>
        </p:nvSpPr>
        <p:spPr>
          <a:ln/>
        </p:spPr>
      </p:sp>
      <p:sp>
        <p:nvSpPr>
          <p:cNvPr id="696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smtClean="0"/>
          </a:p>
        </p:txBody>
      </p:sp>
    </p:spTree>
    <p:extLst>
      <p:ext uri="{BB962C8B-B14F-4D97-AF65-F5344CB8AC3E}">
        <p14:creationId xmlns:p14="http://schemas.microsoft.com/office/powerpoint/2010/main" val="10505278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0DAC9194-2E00-4B0A-B25F-A7133E0AE24D}" type="slidenum">
              <a:rPr lang="es-ES" sz="1200">
                <a:latin typeface="Arial" panose="020B0604020202020204" pitchFamily="34" charset="0"/>
              </a:rPr>
              <a:pPr eaLnBrk="1" hangingPunct="1"/>
              <a:t>43</a:t>
            </a:fld>
            <a:endParaRPr lang="es-ES" sz="1200">
              <a:latin typeface="Arial" panose="020B0604020202020204" pitchFamily="34" charset="0"/>
            </a:endParaRPr>
          </a:p>
        </p:txBody>
      </p:sp>
      <p:sp>
        <p:nvSpPr>
          <p:cNvPr id="71682" name="Rectangle 2"/>
          <p:cNvSpPr>
            <a:spLocks noRot="1" noChangeArrowheads="1" noTextEdit="1"/>
          </p:cNvSpPr>
          <p:nvPr>
            <p:ph type="sldImg"/>
          </p:nvPr>
        </p:nvSpPr>
        <p:spPr>
          <a:ln/>
        </p:spPr>
      </p:sp>
      <p:sp>
        <p:nvSpPr>
          <p:cNvPr id="716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smtClean="0"/>
          </a:p>
        </p:txBody>
      </p:sp>
    </p:spTree>
    <p:extLst>
      <p:ext uri="{BB962C8B-B14F-4D97-AF65-F5344CB8AC3E}">
        <p14:creationId xmlns:p14="http://schemas.microsoft.com/office/powerpoint/2010/main" val="35470248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C16ACA1D-5741-40F9-B498-C30FD2232B5D}" type="slidenum">
              <a:rPr lang="es-ES" sz="1200">
                <a:latin typeface="Arial" panose="020B0604020202020204" pitchFamily="34" charset="0"/>
              </a:rPr>
              <a:pPr eaLnBrk="1" hangingPunct="1"/>
              <a:t>44</a:t>
            </a:fld>
            <a:endParaRPr lang="es-ES" sz="1200">
              <a:latin typeface="Arial" panose="020B0604020202020204" pitchFamily="34" charset="0"/>
            </a:endParaRPr>
          </a:p>
        </p:txBody>
      </p:sp>
      <p:sp>
        <p:nvSpPr>
          <p:cNvPr id="73730" name="Rectangle 2"/>
          <p:cNvSpPr>
            <a:spLocks noRot="1" noChangeArrowheads="1" noTextEdit="1"/>
          </p:cNvSpPr>
          <p:nvPr>
            <p:ph type="sldImg"/>
          </p:nvPr>
        </p:nvSpPr>
        <p:spPr>
          <a:ln/>
        </p:spPr>
      </p:sp>
      <p:sp>
        <p:nvSpPr>
          <p:cNvPr id="737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smtClean="0"/>
          </a:p>
        </p:txBody>
      </p:sp>
    </p:spTree>
    <p:extLst>
      <p:ext uri="{BB962C8B-B14F-4D97-AF65-F5344CB8AC3E}">
        <p14:creationId xmlns:p14="http://schemas.microsoft.com/office/powerpoint/2010/main" val="1857332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6BCAD00B-60C4-4FED-B2EB-9D93F567D542}" type="slidenum">
              <a:rPr lang="es-ES" sz="1200">
                <a:latin typeface="Arial" panose="020B0604020202020204" pitchFamily="34" charset="0"/>
              </a:rPr>
              <a:pPr eaLnBrk="1" hangingPunct="1"/>
              <a:t>45</a:t>
            </a:fld>
            <a:endParaRPr lang="es-ES" sz="1200">
              <a:latin typeface="Arial" panose="020B0604020202020204" pitchFamily="34" charset="0"/>
            </a:endParaRPr>
          </a:p>
        </p:txBody>
      </p:sp>
      <p:sp>
        <p:nvSpPr>
          <p:cNvPr id="75778" name="Rectangle 2"/>
          <p:cNvSpPr>
            <a:spLocks noRot="1" noChangeArrowheads="1" noTextEdit="1"/>
          </p:cNvSpPr>
          <p:nvPr>
            <p:ph type="sldImg"/>
          </p:nvPr>
        </p:nvSpPr>
        <p:spPr>
          <a:ln/>
        </p:spPr>
      </p:sp>
      <p:sp>
        <p:nvSpPr>
          <p:cNvPr id="757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smtClean="0"/>
          </a:p>
        </p:txBody>
      </p:sp>
    </p:spTree>
    <p:extLst>
      <p:ext uri="{BB962C8B-B14F-4D97-AF65-F5344CB8AC3E}">
        <p14:creationId xmlns:p14="http://schemas.microsoft.com/office/powerpoint/2010/main" val="35579350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E27B0B18-D139-4932-A681-FF7BE03AE23B}" type="slidenum">
              <a:rPr lang="es-ES" sz="1200">
                <a:latin typeface="Arial" panose="020B0604020202020204" pitchFamily="34" charset="0"/>
              </a:rPr>
              <a:pPr eaLnBrk="1" hangingPunct="1"/>
              <a:t>46</a:t>
            </a:fld>
            <a:endParaRPr lang="es-ES" sz="1200">
              <a:latin typeface="Arial" panose="020B0604020202020204" pitchFamily="34" charset="0"/>
            </a:endParaRPr>
          </a:p>
        </p:txBody>
      </p:sp>
      <p:sp>
        <p:nvSpPr>
          <p:cNvPr id="77826" name="Rectangle 2"/>
          <p:cNvSpPr>
            <a:spLocks noRot="1" noChangeArrowheads="1" noTextEdit="1"/>
          </p:cNvSpPr>
          <p:nvPr>
            <p:ph type="sldImg"/>
          </p:nvPr>
        </p:nvSpPr>
        <p:spPr>
          <a:ln/>
        </p:spPr>
      </p:sp>
      <p:sp>
        <p:nvSpPr>
          <p:cNvPr id="778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smtClean="0"/>
          </a:p>
        </p:txBody>
      </p:sp>
    </p:spTree>
    <p:extLst>
      <p:ext uri="{BB962C8B-B14F-4D97-AF65-F5344CB8AC3E}">
        <p14:creationId xmlns:p14="http://schemas.microsoft.com/office/powerpoint/2010/main" val="25869868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7D20D937-1DBD-4EDA-AB5D-77C08BEFA48E}" type="slidenum">
              <a:rPr lang="es-ES" sz="1200">
                <a:latin typeface="Arial" panose="020B0604020202020204" pitchFamily="34" charset="0"/>
              </a:rPr>
              <a:pPr eaLnBrk="1" hangingPunct="1"/>
              <a:t>47</a:t>
            </a:fld>
            <a:endParaRPr lang="es-ES" sz="1200">
              <a:latin typeface="Arial" panose="020B0604020202020204" pitchFamily="34" charset="0"/>
            </a:endParaRPr>
          </a:p>
        </p:txBody>
      </p:sp>
      <p:sp>
        <p:nvSpPr>
          <p:cNvPr id="79874" name="Rectangle 2"/>
          <p:cNvSpPr>
            <a:spLocks noRot="1" noChangeArrowheads="1" noTextEdit="1"/>
          </p:cNvSpPr>
          <p:nvPr>
            <p:ph type="sldImg"/>
          </p:nvPr>
        </p:nvSpPr>
        <p:spPr>
          <a:ln/>
        </p:spPr>
      </p:sp>
      <p:sp>
        <p:nvSpPr>
          <p:cNvPr id="798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smtClean="0"/>
          </a:p>
        </p:txBody>
      </p:sp>
    </p:spTree>
    <p:extLst>
      <p:ext uri="{BB962C8B-B14F-4D97-AF65-F5344CB8AC3E}">
        <p14:creationId xmlns:p14="http://schemas.microsoft.com/office/powerpoint/2010/main" val="17703998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CFF784B4-FDFE-4A1B-B0FD-359799663EBA}" type="slidenum">
              <a:rPr lang="es-ES" sz="1200">
                <a:latin typeface="Arial" panose="020B0604020202020204" pitchFamily="34" charset="0"/>
              </a:rPr>
              <a:pPr eaLnBrk="1" hangingPunct="1"/>
              <a:t>48</a:t>
            </a:fld>
            <a:endParaRPr lang="es-ES" sz="1200">
              <a:latin typeface="Arial" panose="020B0604020202020204" pitchFamily="34" charset="0"/>
            </a:endParaRPr>
          </a:p>
        </p:txBody>
      </p:sp>
      <p:sp>
        <p:nvSpPr>
          <p:cNvPr id="81922" name="Rectangle 2"/>
          <p:cNvSpPr>
            <a:spLocks noRot="1" noChangeArrowheads="1" noTextEdit="1"/>
          </p:cNvSpPr>
          <p:nvPr>
            <p:ph type="sldImg"/>
          </p:nvPr>
        </p:nvSpPr>
        <p:spPr>
          <a:ln/>
        </p:spPr>
      </p:sp>
      <p:sp>
        <p:nvSpPr>
          <p:cNvPr id="819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smtClean="0"/>
          </a:p>
        </p:txBody>
      </p:sp>
    </p:spTree>
    <p:extLst>
      <p:ext uri="{BB962C8B-B14F-4D97-AF65-F5344CB8AC3E}">
        <p14:creationId xmlns:p14="http://schemas.microsoft.com/office/powerpoint/2010/main" val="28618600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1FDB262E-41FB-406C-BE55-336FC2B4CFF2}" type="slidenum">
              <a:rPr lang="es-ES" sz="1200">
                <a:latin typeface="Arial" panose="020B0604020202020204" pitchFamily="34" charset="0"/>
              </a:rPr>
              <a:pPr eaLnBrk="1" hangingPunct="1"/>
              <a:t>61</a:t>
            </a:fld>
            <a:endParaRPr lang="es-ES" sz="1200">
              <a:latin typeface="Arial" panose="020B0604020202020204" pitchFamily="34" charset="0"/>
            </a:endParaRPr>
          </a:p>
        </p:txBody>
      </p:sp>
      <p:sp>
        <p:nvSpPr>
          <p:cNvPr id="96258" name="Rectangle 2"/>
          <p:cNvSpPr>
            <a:spLocks noRot="1" noChangeArrowheads="1" noTextEdit="1"/>
          </p:cNvSpPr>
          <p:nvPr>
            <p:ph type="sldImg"/>
          </p:nvPr>
        </p:nvSpPr>
        <p:spPr>
          <a:ln/>
        </p:spPr>
      </p:sp>
      <p:sp>
        <p:nvSpPr>
          <p:cNvPr id="962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smtClean="0"/>
          </a:p>
        </p:txBody>
      </p:sp>
    </p:spTree>
    <p:extLst>
      <p:ext uri="{BB962C8B-B14F-4D97-AF65-F5344CB8AC3E}">
        <p14:creationId xmlns:p14="http://schemas.microsoft.com/office/powerpoint/2010/main" val="4289490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15E4C649-F8F2-44F4-86A8-4A581BF69C76}" type="slidenum">
              <a:rPr lang="es-ES" sz="1200">
                <a:latin typeface="Arial" panose="020B0604020202020204" pitchFamily="34" charset="0"/>
              </a:rPr>
              <a:pPr eaLnBrk="1" hangingPunct="1"/>
              <a:t>32</a:t>
            </a:fld>
            <a:endParaRPr lang="es-ES" sz="1200">
              <a:latin typeface="Arial" panose="020B0604020202020204" pitchFamily="34" charset="0"/>
            </a:endParaRPr>
          </a:p>
        </p:txBody>
      </p:sp>
      <p:sp>
        <p:nvSpPr>
          <p:cNvPr id="49154" name="Rectangle 2"/>
          <p:cNvSpPr>
            <a:spLocks noRo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smtClean="0"/>
          </a:p>
        </p:txBody>
      </p:sp>
    </p:spTree>
    <p:extLst>
      <p:ext uri="{BB962C8B-B14F-4D97-AF65-F5344CB8AC3E}">
        <p14:creationId xmlns:p14="http://schemas.microsoft.com/office/powerpoint/2010/main" val="28939473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3C4E942E-FC17-453D-897A-7EF8D6515247}" type="slidenum">
              <a:rPr lang="es-ES" sz="1200">
                <a:latin typeface="Arial" panose="020B0604020202020204" pitchFamily="34" charset="0"/>
              </a:rPr>
              <a:pPr eaLnBrk="1" hangingPunct="1"/>
              <a:t>65</a:t>
            </a:fld>
            <a:endParaRPr lang="es-ES" sz="1200">
              <a:latin typeface="Arial" panose="020B0604020202020204" pitchFamily="34" charset="0"/>
            </a:endParaRPr>
          </a:p>
        </p:txBody>
      </p:sp>
      <p:sp>
        <p:nvSpPr>
          <p:cNvPr id="101378" name="Rectangle 2"/>
          <p:cNvSpPr>
            <a:spLocks noRot="1" noChangeArrowheads="1" noTextEdit="1"/>
          </p:cNvSpPr>
          <p:nvPr>
            <p:ph type="sldImg"/>
          </p:nvPr>
        </p:nvSpPr>
        <p:spPr>
          <a:ln/>
        </p:spPr>
      </p:sp>
      <p:sp>
        <p:nvSpPr>
          <p:cNvPr id="1013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smtClean="0"/>
          </a:p>
        </p:txBody>
      </p:sp>
    </p:spTree>
    <p:extLst>
      <p:ext uri="{BB962C8B-B14F-4D97-AF65-F5344CB8AC3E}">
        <p14:creationId xmlns:p14="http://schemas.microsoft.com/office/powerpoint/2010/main" val="1085229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72F0BE4C-FF52-4E9B-ACB9-36C0DE1396D8}" type="slidenum">
              <a:rPr lang="es-ES" sz="1200">
                <a:latin typeface="Arial" panose="020B0604020202020204" pitchFamily="34" charset="0"/>
              </a:rPr>
              <a:pPr eaLnBrk="1" hangingPunct="1"/>
              <a:t>33</a:t>
            </a:fld>
            <a:endParaRPr lang="es-ES" sz="1200">
              <a:latin typeface="Arial" panose="020B0604020202020204" pitchFamily="34" charset="0"/>
            </a:endParaRPr>
          </a:p>
        </p:txBody>
      </p:sp>
      <p:sp>
        <p:nvSpPr>
          <p:cNvPr id="51202" name="Rectangle 2"/>
          <p:cNvSpPr>
            <a:spLocks noRo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smtClean="0"/>
          </a:p>
        </p:txBody>
      </p:sp>
    </p:spTree>
    <p:extLst>
      <p:ext uri="{BB962C8B-B14F-4D97-AF65-F5344CB8AC3E}">
        <p14:creationId xmlns:p14="http://schemas.microsoft.com/office/powerpoint/2010/main" val="3207754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29C4286E-D45E-4896-9610-F5D244399DEC}" type="slidenum">
              <a:rPr lang="es-ES" sz="1200">
                <a:latin typeface="Arial" panose="020B0604020202020204" pitchFamily="34" charset="0"/>
              </a:rPr>
              <a:pPr eaLnBrk="1" hangingPunct="1"/>
              <a:t>34</a:t>
            </a:fld>
            <a:endParaRPr lang="es-ES" sz="1200">
              <a:latin typeface="Arial" panose="020B0604020202020204" pitchFamily="34" charset="0"/>
            </a:endParaRPr>
          </a:p>
        </p:txBody>
      </p:sp>
      <p:sp>
        <p:nvSpPr>
          <p:cNvPr id="53250" name="Rectangle 2"/>
          <p:cNvSpPr>
            <a:spLocks noRot="1" noChangeArrowheads="1" noTextEdit="1"/>
          </p:cNvSpPr>
          <p:nvPr>
            <p:ph type="sldImg"/>
          </p:nvPr>
        </p:nvSpPr>
        <p:spPr>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smtClean="0"/>
          </a:p>
        </p:txBody>
      </p:sp>
    </p:spTree>
    <p:extLst>
      <p:ext uri="{BB962C8B-B14F-4D97-AF65-F5344CB8AC3E}">
        <p14:creationId xmlns:p14="http://schemas.microsoft.com/office/powerpoint/2010/main" val="33072258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043E25CB-3A9C-4287-AD75-426A2FE81854}" type="slidenum">
              <a:rPr lang="es-ES" sz="1200">
                <a:latin typeface="Arial" panose="020B0604020202020204" pitchFamily="34" charset="0"/>
              </a:rPr>
              <a:pPr eaLnBrk="1" hangingPunct="1"/>
              <a:t>35</a:t>
            </a:fld>
            <a:endParaRPr lang="es-ES" sz="1200">
              <a:latin typeface="Arial" panose="020B0604020202020204" pitchFamily="34" charset="0"/>
            </a:endParaRPr>
          </a:p>
        </p:txBody>
      </p:sp>
      <p:sp>
        <p:nvSpPr>
          <p:cNvPr id="55298" name="Rectangle 2"/>
          <p:cNvSpPr>
            <a:spLocks noRot="1" noChangeArrowheads="1" noTextEdit="1"/>
          </p:cNvSpPr>
          <p:nvPr>
            <p:ph type="sldImg"/>
          </p:nvPr>
        </p:nvSpPr>
        <p:spPr>
          <a:ln/>
        </p:spPr>
      </p:sp>
      <p:sp>
        <p:nvSpPr>
          <p:cNvPr id="552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smtClean="0"/>
          </a:p>
        </p:txBody>
      </p:sp>
    </p:spTree>
    <p:extLst>
      <p:ext uri="{BB962C8B-B14F-4D97-AF65-F5344CB8AC3E}">
        <p14:creationId xmlns:p14="http://schemas.microsoft.com/office/powerpoint/2010/main" val="1416346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07AC34A0-D162-4049-9137-5133A1B786CC}" type="slidenum">
              <a:rPr lang="es-ES" sz="1200">
                <a:latin typeface="Arial" panose="020B0604020202020204" pitchFamily="34" charset="0"/>
              </a:rPr>
              <a:pPr eaLnBrk="1" hangingPunct="1"/>
              <a:t>36</a:t>
            </a:fld>
            <a:endParaRPr lang="es-ES" sz="1200">
              <a:latin typeface="Arial" panose="020B0604020202020204" pitchFamily="34" charset="0"/>
            </a:endParaRPr>
          </a:p>
        </p:txBody>
      </p:sp>
      <p:sp>
        <p:nvSpPr>
          <p:cNvPr id="57346" name="Rectangle 2"/>
          <p:cNvSpPr>
            <a:spLocks noRot="1" noChangeArrowheads="1" noTextEdit="1"/>
          </p:cNvSpPr>
          <p:nvPr>
            <p:ph type="sldImg"/>
          </p:nvPr>
        </p:nvSpPr>
        <p:spPr>
          <a:ln/>
        </p:spPr>
      </p:sp>
      <p:sp>
        <p:nvSpPr>
          <p:cNvPr id="573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smtClean="0"/>
          </a:p>
        </p:txBody>
      </p:sp>
    </p:spTree>
    <p:extLst>
      <p:ext uri="{BB962C8B-B14F-4D97-AF65-F5344CB8AC3E}">
        <p14:creationId xmlns:p14="http://schemas.microsoft.com/office/powerpoint/2010/main" val="451489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42A81C01-DFF0-4C42-8D31-E620017CA4C0}" type="slidenum">
              <a:rPr lang="es-ES" sz="1200">
                <a:latin typeface="Arial" panose="020B0604020202020204" pitchFamily="34" charset="0"/>
              </a:rPr>
              <a:pPr eaLnBrk="1" hangingPunct="1"/>
              <a:t>37</a:t>
            </a:fld>
            <a:endParaRPr lang="es-ES" sz="1200">
              <a:latin typeface="Arial" panose="020B0604020202020204" pitchFamily="34" charset="0"/>
            </a:endParaRPr>
          </a:p>
        </p:txBody>
      </p:sp>
      <p:sp>
        <p:nvSpPr>
          <p:cNvPr id="59394" name="Rectangle 2"/>
          <p:cNvSpPr>
            <a:spLocks noRo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smtClean="0"/>
          </a:p>
        </p:txBody>
      </p:sp>
    </p:spTree>
    <p:extLst>
      <p:ext uri="{BB962C8B-B14F-4D97-AF65-F5344CB8AC3E}">
        <p14:creationId xmlns:p14="http://schemas.microsoft.com/office/powerpoint/2010/main" val="21321132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79C64D1E-859F-400A-B438-FFA93EE6B51D}" type="slidenum">
              <a:rPr lang="es-ES" sz="1200">
                <a:latin typeface="Arial" panose="020B0604020202020204" pitchFamily="34" charset="0"/>
              </a:rPr>
              <a:pPr eaLnBrk="1" hangingPunct="1"/>
              <a:t>38</a:t>
            </a:fld>
            <a:endParaRPr lang="es-ES" sz="1200">
              <a:latin typeface="Arial" panose="020B0604020202020204" pitchFamily="34" charset="0"/>
            </a:endParaRPr>
          </a:p>
        </p:txBody>
      </p:sp>
      <p:sp>
        <p:nvSpPr>
          <p:cNvPr id="61442" name="Rectangle 2"/>
          <p:cNvSpPr>
            <a:spLocks noRot="1" noChangeArrowheads="1" noTextEdit="1"/>
          </p:cNvSpPr>
          <p:nvPr>
            <p:ph type="sldImg"/>
          </p:nvPr>
        </p:nvSpPr>
        <p:spPr>
          <a:ln/>
        </p:spPr>
      </p:sp>
      <p:sp>
        <p:nvSpPr>
          <p:cNvPr id="614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smtClean="0"/>
          </a:p>
        </p:txBody>
      </p:sp>
    </p:spTree>
    <p:extLst>
      <p:ext uri="{BB962C8B-B14F-4D97-AF65-F5344CB8AC3E}">
        <p14:creationId xmlns:p14="http://schemas.microsoft.com/office/powerpoint/2010/main" val="836518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850C3333-472F-40F7-86DD-562FF1163456}" type="slidenum">
              <a:rPr lang="es-ES" sz="1200">
                <a:latin typeface="Arial" panose="020B0604020202020204" pitchFamily="34" charset="0"/>
              </a:rPr>
              <a:pPr eaLnBrk="1" hangingPunct="1"/>
              <a:t>39</a:t>
            </a:fld>
            <a:endParaRPr lang="es-ES" sz="1200">
              <a:latin typeface="Arial" panose="020B0604020202020204" pitchFamily="34" charset="0"/>
            </a:endParaRPr>
          </a:p>
        </p:txBody>
      </p:sp>
      <p:sp>
        <p:nvSpPr>
          <p:cNvPr id="63490" name="Rectangle 2"/>
          <p:cNvSpPr>
            <a:spLocks noRot="1" noChangeArrowheads="1" noTextEdit="1"/>
          </p:cNvSpPr>
          <p:nvPr>
            <p:ph type="sldImg"/>
          </p:nvPr>
        </p:nvSpPr>
        <p:spPr>
          <a:ln/>
        </p:spPr>
      </p:sp>
      <p:sp>
        <p:nvSpPr>
          <p:cNvPr id="634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smtClean="0"/>
          </a:p>
        </p:txBody>
      </p:sp>
    </p:spTree>
    <p:extLst>
      <p:ext uri="{BB962C8B-B14F-4D97-AF65-F5344CB8AC3E}">
        <p14:creationId xmlns:p14="http://schemas.microsoft.com/office/powerpoint/2010/main" val="2022184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4" name="12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5" name="13 Elipse"/>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14" name="13 Título"/>
          <p:cNvSpPr>
            <a:spLocks noGrp="1"/>
          </p:cNvSpPr>
          <p:nvPr>
            <p:ph type="ctrTitle"/>
          </p:nvPr>
        </p:nvSpPr>
        <p:spPr>
          <a:xfrm>
            <a:off x="1432560" y="359898"/>
            <a:ext cx="7406640" cy="1472184"/>
          </a:xfrm>
        </p:spPr>
        <p:txBody>
          <a:bodyPr anchor="b"/>
          <a:lstStyle>
            <a:lvl1pPr algn="l">
              <a:defRPr/>
            </a:lvl1pPr>
            <a:extLst/>
          </a:lstStyle>
          <a:p>
            <a:r>
              <a:rPr lang="es-ES" smtClean="0"/>
              <a:t>Haga clic para modificar el estilo de título del patrón</a:t>
            </a:r>
            <a:endParaRPr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s-ES" smtClean="0"/>
              <a:t>Haga clic para modificar el estilo de subtítulo del patrón</a:t>
            </a:r>
            <a:endParaRPr lang="en-US"/>
          </a:p>
        </p:txBody>
      </p:sp>
      <p:sp>
        <p:nvSpPr>
          <p:cNvPr id="6" name="6 Marcador de fecha"/>
          <p:cNvSpPr>
            <a:spLocks noGrp="1"/>
          </p:cNvSpPr>
          <p:nvPr>
            <p:ph type="dt" sz="half" idx="10"/>
          </p:nvPr>
        </p:nvSpPr>
        <p:spPr/>
        <p:txBody>
          <a:bodyPr/>
          <a:lstStyle>
            <a:lvl1pPr>
              <a:defRPr/>
            </a:lvl1pPr>
            <a:extLst/>
          </a:lstStyle>
          <a:p>
            <a:pPr>
              <a:defRPr/>
            </a:pPr>
            <a:endParaRPr lang="es-MX"/>
          </a:p>
        </p:txBody>
      </p:sp>
      <p:sp>
        <p:nvSpPr>
          <p:cNvPr id="7" name="19 Marcador de pie de página"/>
          <p:cNvSpPr>
            <a:spLocks noGrp="1"/>
          </p:cNvSpPr>
          <p:nvPr>
            <p:ph type="ftr" sz="quarter" idx="11"/>
          </p:nvPr>
        </p:nvSpPr>
        <p:spPr/>
        <p:txBody>
          <a:bodyPr/>
          <a:lstStyle>
            <a:lvl1pPr>
              <a:defRPr/>
            </a:lvl1pPr>
            <a:extLst/>
          </a:lstStyle>
          <a:p>
            <a:pPr>
              <a:defRPr/>
            </a:pPr>
            <a:endParaRPr lang="es-MX"/>
          </a:p>
        </p:txBody>
      </p:sp>
      <p:sp>
        <p:nvSpPr>
          <p:cNvPr id="8" name="9 Marcador de número de diapositiva"/>
          <p:cNvSpPr>
            <a:spLocks noGrp="1"/>
          </p:cNvSpPr>
          <p:nvPr>
            <p:ph type="sldNum" sz="quarter" idx="12"/>
          </p:nvPr>
        </p:nvSpPr>
        <p:spPr/>
        <p:txBody>
          <a:bodyPr/>
          <a:lstStyle>
            <a:lvl1pPr>
              <a:defRPr/>
            </a:lvl1pPr>
          </a:lstStyle>
          <a:p>
            <a:fld id="{FB93C6A0-EAA1-454B-B6BB-A31BF22491BE}" type="slidenum">
              <a:rPr lang="es-MX"/>
              <a:pPr/>
              <a:t>‹Nº›</a:t>
            </a:fld>
            <a:endParaRPr lang="es-MX"/>
          </a:p>
        </p:txBody>
      </p:sp>
    </p:spTree>
    <p:extLst>
      <p:ext uri="{BB962C8B-B14F-4D97-AF65-F5344CB8AC3E}">
        <p14:creationId xmlns:p14="http://schemas.microsoft.com/office/powerpoint/2010/main" val="3820978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23 Marcador de fecha"/>
          <p:cNvSpPr>
            <a:spLocks noGrp="1"/>
          </p:cNvSpPr>
          <p:nvPr>
            <p:ph type="dt" sz="half" idx="10"/>
          </p:nvPr>
        </p:nvSpPr>
        <p:spPr/>
        <p:txBody>
          <a:bodyPr/>
          <a:lstStyle>
            <a:lvl1pPr>
              <a:defRPr/>
            </a:lvl1pPr>
          </a:lstStyle>
          <a:p>
            <a:pPr>
              <a:defRPr/>
            </a:pPr>
            <a:endParaRPr lang="es-MX"/>
          </a:p>
        </p:txBody>
      </p:sp>
      <p:sp>
        <p:nvSpPr>
          <p:cNvPr id="5" name="9 Marcador de pie de página"/>
          <p:cNvSpPr>
            <a:spLocks noGrp="1"/>
          </p:cNvSpPr>
          <p:nvPr>
            <p:ph type="ftr" sz="quarter" idx="11"/>
          </p:nvPr>
        </p:nvSpPr>
        <p:spPr/>
        <p:txBody>
          <a:bodyPr/>
          <a:lstStyle>
            <a:lvl1pPr>
              <a:defRPr/>
            </a:lvl1pPr>
          </a:lstStyle>
          <a:p>
            <a:pPr>
              <a:defRPr/>
            </a:pPr>
            <a:endParaRPr lang="es-MX"/>
          </a:p>
        </p:txBody>
      </p:sp>
      <p:sp>
        <p:nvSpPr>
          <p:cNvPr id="6" name="21 Marcador de número de diapositiva"/>
          <p:cNvSpPr>
            <a:spLocks noGrp="1"/>
          </p:cNvSpPr>
          <p:nvPr>
            <p:ph type="sldNum" sz="quarter" idx="12"/>
          </p:nvPr>
        </p:nvSpPr>
        <p:spPr/>
        <p:txBody>
          <a:bodyPr/>
          <a:lstStyle>
            <a:lvl1pPr>
              <a:defRPr/>
            </a:lvl1pPr>
          </a:lstStyle>
          <a:p>
            <a:fld id="{C30DC9EB-E635-4B30-B3AB-58C3A0019C3C}" type="slidenum">
              <a:rPr lang="es-MX"/>
              <a:pPr/>
              <a:t>‹Nº›</a:t>
            </a:fld>
            <a:endParaRPr lang="es-MX"/>
          </a:p>
        </p:txBody>
      </p:sp>
    </p:spTree>
    <p:extLst>
      <p:ext uri="{BB962C8B-B14F-4D97-AF65-F5344CB8AC3E}">
        <p14:creationId xmlns:p14="http://schemas.microsoft.com/office/powerpoint/2010/main" val="1357880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23 Marcador de fecha"/>
          <p:cNvSpPr>
            <a:spLocks noGrp="1"/>
          </p:cNvSpPr>
          <p:nvPr>
            <p:ph type="dt" sz="half" idx="10"/>
          </p:nvPr>
        </p:nvSpPr>
        <p:spPr/>
        <p:txBody>
          <a:bodyPr/>
          <a:lstStyle>
            <a:lvl1pPr>
              <a:defRPr/>
            </a:lvl1pPr>
          </a:lstStyle>
          <a:p>
            <a:pPr>
              <a:defRPr/>
            </a:pPr>
            <a:endParaRPr lang="es-MX"/>
          </a:p>
        </p:txBody>
      </p:sp>
      <p:sp>
        <p:nvSpPr>
          <p:cNvPr id="5" name="9 Marcador de pie de página"/>
          <p:cNvSpPr>
            <a:spLocks noGrp="1"/>
          </p:cNvSpPr>
          <p:nvPr>
            <p:ph type="ftr" sz="quarter" idx="11"/>
          </p:nvPr>
        </p:nvSpPr>
        <p:spPr/>
        <p:txBody>
          <a:bodyPr/>
          <a:lstStyle>
            <a:lvl1pPr>
              <a:defRPr/>
            </a:lvl1pPr>
          </a:lstStyle>
          <a:p>
            <a:pPr>
              <a:defRPr/>
            </a:pPr>
            <a:endParaRPr lang="es-MX"/>
          </a:p>
        </p:txBody>
      </p:sp>
      <p:sp>
        <p:nvSpPr>
          <p:cNvPr id="6" name="21 Marcador de número de diapositiva"/>
          <p:cNvSpPr>
            <a:spLocks noGrp="1"/>
          </p:cNvSpPr>
          <p:nvPr>
            <p:ph type="sldNum" sz="quarter" idx="12"/>
          </p:nvPr>
        </p:nvSpPr>
        <p:spPr/>
        <p:txBody>
          <a:bodyPr/>
          <a:lstStyle>
            <a:lvl1pPr>
              <a:defRPr/>
            </a:lvl1pPr>
          </a:lstStyle>
          <a:p>
            <a:fld id="{7F348ECD-0AAB-4934-8DC2-7700DC5C58CA}" type="slidenum">
              <a:rPr lang="es-MX"/>
              <a:pPr/>
              <a:t>‹Nº›</a:t>
            </a:fld>
            <a:endParaRPr lang="es-MX"/>
          </a:p>
        </p:txBody>
      </p:sp>
    </p:spTree>
    <p:extLst>
      <p:ext uri="{BB962C8B-B14F-4D97-AF65-F5344CB8AC3E}">
        <p14:creationId xmlns:p14="http://schemas.microsoft.com/office/powerpoint/2010/main" val="3720028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23 Marcador de fecha"/>
          <p:cNvSpPr>
            <a:spLocks noGrp="1"/>
          </p:cNvSpPr>
          <p:nvPr>
            <p:ph type="dt" sz="half" idx="10"/>
          </p:nvPr>
        </p:nvSpPr>
        <p:spPr/>
        <p:txBody>
          <a:bodyPr/>
          <a:lstStyle>
            <a:lvl1pPr>
              <a:defRPr/>
            </a:lvl1pPr>
          </a:lstStyle>
          <a:p>
            <a:pPr>
              <a:defRPr/>
            </a:pPr>
            <a:endParaRPr lang="es-MX"/>
          </a:p>
        </p:txBody>
      </p:sp>
      <p:sp>
        <p:nvSpPr>
          <p:cNvPr id="5" name="9 Marcador de pie de página"/>
          <p:cNvSpPr>
            <a:spLocks noGrp="1"/>
          </p:cNvSpPr>
          <p:nvPr>
            <p:ph type="ftr" sz="quarter" idx="11"/>
          </p:nvPr>
        </p:nvSpPr>
        <p:spPr/>
        <p:txBody>
          <a:bodyPr/>
          <a:lstStyle>
            <a:lvl1pPr>
              <a:defRPr/>
            </a:lvl1pPr>
          </a:lstStyle>
          <a:p>
            <a:pPr>
              <a:defRPr/>
            </a:pPr>
            <a:endParaRPr lang="es-MX"/>
          </a:p>
        </p:txBody>
      </p:sp>
      <p:sp>
        <p:nvSpPr>
          <p:cNvPr id="6" name="21 Marcador de número de diapositiva"/>
          <p:cNvSpPr>
            <a:spLocks noGrp="1"/>
          </p:cNvSpPr>
          <p:nvPr>
            <p:ph type="sldNum" sz="quarter" idx="12"/>
          </p:nvPr>
        </p:nvSpPr>
        <p:spPr/>
        <p:txBody>
          <a:bodyPr/>
          <a:lstStyle>
            <a:lvl1pPr>
              <a:defRPr/>
            </a:lvl1pPr>
          </a:lstStyle>
          <a:p>
            <a:fld id="{D5CFCF62-E122-4829-925F-14B2D49A288C}" type="slidenum">
              <a:rPr lang="es-MX"/>
              <a:pPr/>
              <a:t>‹Nº›</a:t>
            </a:fld>
            <a:endParaRPr lang="es-MX"/>
          </a:p>
        </p:txBody>
      </p:sp>
    </p:spTree>
    <p:extLst>
      <p:ext uri="{BB962C8B-B14F-4D97-AF65-F5344CB8AC3E}">
        <p14:creationId xmlns:p14="http://schemas.microsoft.com/office/powerpoint/2010/main" val="2577160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4" name="12 Rectángulo"/>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13 Rectángulo"/>
          <p:cNvSpPr>
            <a:spLocks noChangeArrowheads="1"/>
          </p:cNvSpPr>
          <p:nvPr/>
        </p:nvSpPr>
        <p:spPr bwMode="invGray">
          <a:xfrm>
            <a:off x="2286000" y="0"/>
            <a:ext cx="76200" cy="6858000"/>
          </a:xfrm>
          <a:prstGeom prst="rect">
            <a:avLst/>
          </a:prstGeom>
          <a:solidFill>
            <a:schemeClr val="bg1"/>
          </a:solidFill>
          <a:ln>
            <a:noFill/>
          </a:ln>
          <a:effectLst>
            <a:outerShdw blurRad="38550" dist="38000" dir="10800000" algn="tl" rotWithShape="0">
              <a:srgbClr val="706B5F">
                <a:alpha val="25000"/>
              </a:srgbClr>
            </a:outerShdw>
          </a:effectLst>
          <a:extLst>
            <a:ext uri="{91240B29-F687-4F45-9708-019B960494DF}">
              <a14:hiddenLine xmlns:a14="http://schemas.microsoft.com/office/drawing/2010/main" w="25400" cap="rnd">
                <a:solidFill>
                  <a:srgbClr val="000000"/>
                </a:solidFill>
                <a:miter lim="800000"/>
                <a:headEnd/>
                <a:tailEnd/>
              </a14:hiddenLine>
            </a:ext>
          </a:extLst>
        </p:spPr>
        <p:txBody>
          <a:bodyPr anchor="ctr"/>
          <a:lstStyle>
            <a:extLst/>
          </a:lstStyle>
          <a:p>
            <a:pPr algn="ctr">
              <a:defRPr/>
            </a:pPr>
            <a:endParaRPr lang="en-US">
              <a:solidFill>
                <a:schemeClr val="lt1"/>
              </a:solidFill>
              <a:latin typeface="+mn-lt"/>
              <a:ea typeface="+mn-ea"/>
            </a:endParaRPr>
          </a:p>
        </p:txBody>
      </p:sp>
      <p:sp>
        <p:nvSpPr>
          <p:cNvPr id="6" name="15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7" name="16 Elipse"/>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s-ES" smtClean="0"/>
              <a:t>Haga clic para modificar el estilo de texto del patrón</a:t>
            </a:r>
          </a:p>
        </p:txBody>
      </p:sp>
      <p:sp>
        <p:nvSpPr>
          <p:cNvPr id="8" name="3 Marcador de fecha"/>
          <p:cNvSpPr>
            <a:spLocks noGrp="1"/>
          </p:cNvSpPr>
          <p:nvPr>
            <p:ph type="dt" sz="half" idx="10"/>
          </p:nvPr>
        </p:nvSpPr>
        <p:spPr/>
        <p:txBody>
          <a:bodyPr/>
          <a:lstStyle>
            <a:lvl1pPr>
              <a:defRPr/>
            </a:lvl1pPr>
            <a:extLst/>
          </a:lstStyle>
          <a:p>
            <a:pPr>
              <a:defRPr/>
            </a:pPr>
            <a:endParaRPr lang="es-MX"/>
          </a:p>
        </p:txBody>
      </p:sp>
      <p:sp>
        <p:nvSpPr>
          <p:cNvPr id="9" name="4 Marcador de pie de página"/>
          <p:cNvSpPr>
            <a:spLocks noGrp="1"/>
          </p:cNvSpPr>
          <p:nvPr>
            <p:ph type="ftr" sz="quarter" idx="11"/>
          </p:nvPr>
        </p:nvSpPr>
        <p:spPr/>
        <p:txBody>
          <a:bodyPr/>
          <a:lstStyle>
            <a:lvl1pPr>
              <a:defRPr/>
            </a:lvl1pPr>
            <a:extLst/>
          </a:lstStyle>
          <a:p>
            <a:pPr>
              <a:defRPr/>
            </a:pPr>
            <a:endParaRPr lang="es-MX"/>
          </a:p>
        </p:txBody>
      </p:sp>
      <p:sp>
        <p:nvSpPr>
          <p:cNvPr id="10" name="5 Marcador de número de diapositiva"/>
          <p:cNvSpPr>
            <a:spLocks noGrp="1"/>
          </p:cNvSpPr>
          <p:nvPr>
            <p:ph type="sldNum" sz="quarter" idx="12"/>
          </p:nvPr>
        </p:nvSpPr>
        <p:spPr/>
        <p:txBody>
          <a:bodyPr/>
          <a:lstStyle>
            <a:lvl1pPr>
              <a:defRPr/>
            </a:lvl1pPr>
          </a:lstStyle>
          <a:p>
            <a:fld id="{EA991CB1-0B63-4850-8724-75B9C9A44A19}" type="slidenum">
              <a:rPr lang="es-MX"/>
              <a:pPr/>
              <a:t>‹Nº›</a:t>
            </a:fld>
            <a:endParaRPr lang="es-MX"/>
          </a:p>
        </p:txBody>
      </p:sp>
    </p:spTree>
    <p:extLst>
      <p:ext uri="{BB962C8B-B14F-4D97-AF65-F5344CB8AC3E}">
        <p14:creationId xmlns:p14="http://schemas.microsoft.com/office/powerpoint/2010/main" val="318289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23 Marcador de fecha"/>
          <p:cNvSpPr>
            <a:spLocks noGrp="1"/>
          </p:cNvSpPr>
          <p:nvPr>
            <p:ph type="dt" sz="half" idx="10"/>
          </p:nvPr>
        </p:nvSpPr>
        <p:spPr/>
        <p:txBody>
          <a:bodyPr/>
          <a:lstStyle>
            <a:lvl1pPr>
              <a:defRPr/>
            </a:lvl1pPr>
          </a:lstStyle>
          <a:p>
            <a:pPr>
              <a:defRPr/>
            </a:pPr>
            <a:endParaRPr lang="es-MX"/>
          </a:p>
        </p:txBody>
      </p:sp>
      <p:sp>
        <p:nvSpPr>
          <p:cNvPr id="6" name="9 Marcador de pie de página"/>
          <p:cNvSpPr>
            <a:spLocks noGrp="1"/>
          </p:cNvSpPr>
          <p:nvPr>
            <p:ph type="ftr" sz="quarter" idx="11"/>
          </p:nvPr>
        </p:nvSpPr>
        <p:spPr/>
        <p:txBody>
          <a:bodyPr/>
          <a:lstStyle>
            <a:lvl1pPr>
              <a:defRPr/>
            </a:lvl1pPr>
          </a:lstStyle>
          <a:p>
            <a:pPr>
              <a:defRPr/>
            </a:pPr>
            <a:endParaRPr lang="es-MX"/>
          </a:p>
        </p:txBody>
      </p:sp>
      <p:sp>
        <p:nvSpPr>
          <p:cNvPr id="7" name="21 Marcador de número de diapositiva"/>
          <p:cNvSpPr>
            <a:spLocks noGrp="1"/>
          </p:cNvSpPr>
          <p:nvPr>
            <p:ph type="sldNum" sz="quarter" idx="12"/>
          </p:nvPr>
        </p:nvSpPr>
        <p:spPr/>
        <p:txBody>
          <a:bodyPr/>
          <a:lstStyle>
            <a:lvl1pPr>
              <a:defRPr/>
            </a:lvl1pPr>
          </a:lstStyle>
          <a:p>
            <a:fld id="{1242B329-8676-43D4-8692-D0A3FFA4C161}" type="slidenum">
              <a:rPr lang="es-MX"/>
              <a:pPr/>
              <a:t>‹Nº›</a:t>
            </a:fld>
            <a:endParaRPr lang="es-MX"/>
          </a:p>
        </p:txBody>
      </p:sp>
    </p:spTree>
    <p:extLst>
      <p:ext uri="{BB962C8B-B14F-4D97-AF65-F5344CB8AC3E}">
        <p14:creationId xmlns:p14="http://schemas.microsoft.com/office/powerpoint/2010/main" val="1161299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lstStyle>
            <a:lvl1pPr algn="ctr">
              <a:defRPr sz="4500" b="1" cap="none" baseline="0"/>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lvl1pPr>
              <a:defRPr/>
            </a:lvl1pPr>
            <a:extLst/>
          </a:lstStyle>
          <a:p>
            <a:pPr>
              <a:defRPr/>
            </a:pPr>
            <a:endParaRPr lang="es-MX"/>
          </a:p>
        </p:txBody>
      </p:sp>
      <p:sp>
        <p:nvSpPr>
          <p:cNvPr id="8" name="7 Marcador de pie de página"/>
          <p:cNvSpPr>
            <a:spLocks noGrp="1"/>
          </p:cNvSpPr>
          <p:nvPr>
            <p:ph type="ftr" sz="quarter" idx="11"/>
          </p:nvPr>
        </p:nvSpPr>
        <p:spPr/>
        <p:txBody>
          <a:bodyPr/>
          <a:lstStyle>
            <a:lvl1pPr>
              <a:defRPr/>
            </a:lvl1pPr>
            <a:extLst/>
          </a:lstStyle>
          <a:p>
            <a:pPr>
              <a:defRPr/>
            </a:pPr>
            <a:endParaRPr lang="es-MX"/>
          </a:p>
        </p:txBody>
      </p:sp>
      <p:sp>
        <p:nvSpPr>
          <p:cNvPr id="9" name="8 Marcador de número de diapositiva"/>
          <p:cNvSpPr>
            <a:spLocks noGrp="1"/>
          </p:cNvSpPr>
          <p:nvPr>
            <p:ph type="sldNum" sz="quarter" idx="12"/>
          </p:nvPr>
        </p:nvSpPr>
        <p:spPr/>
        <p:txBody>
          <a:bodyPr/>
          <a:lstStyle>
            <a:lvl1pPr>
              <a:defRPr/>
            </a:lvl1pPr>
          </a:lstStyle>
          <a:p>
            <a:fld id="{A42ADDFA-0557-4CC7-BAF0-46877DC92BE5}" type="slidenum">
              <a:rPr lang="es-MX"/>
              <a:pPr/>
              <a:t>‹Nº›</a:t>
            </a:fld>
            <a:endParaRPr lang="es-MX"/>
          </a:p>
        </p:txBody>
      </p:sp>
    </p:spTree>
    <p:extLst>
      <p:ext uri="{BB962C8B-B14F-4D97-AF65-F5344CB8AC3E}">
        <p14:creationId xmlns:p14="http://schemas.microsoft.com/office/powerpoint/2010/main" val="3535448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lang="es-ES" smtClean="0"/>
              <a:t>Haga clic para modificar el estilo de título del patrón</a:t>
            </a:r>
            <a:endParaRPr lang="en-US"/>
          </a:p>
        </p:txBody>
      </p:sp>
      <p:sp>
        <p:nvSpPr>
          <p:cNvPr id="3" name="23 Marcador de fecha"/>
          <p:cNvSpPr>
            <a:spLocks noGrp="1"/>
          </p:cNvSpPr>
          <p:nvPr>
            <p:ph type="dt" sz="half" idx="10"/>
          </p:nvPr>
        </p:nvSpPr>
        <p:spPr/>
        <p:txBody>
          <a:bodyPr/>
          <a:lstStyle>
            <a:lvl1pPr>
              <a:defRPr/>
            </a:lvl1pPr>
          </a:lstStyle>
          <a:p>
            <a:pPr>
              <a:defRPr/>
            </a:pPr>
            <a:endParaRPr lang="es-MX"/>
          </a:p>
        </p:txBody>
      </p:sp>
      <p:sp>
        <p:nvSpPr>
          <p:cNvPr id="4" name="9 Marcador de pie de página"/>
          <p:cNvSpPr>
            <a:spLocks noGrp="1"/>
          </p:cNvSpPr>
          <p:nvPr>
            <p:ph type="ftr" sz="quarter" idx="11"/>
          </p:nvPr>
        </p:nvSpPr>
        <p:spPr/>
        <p:txBody>
          <a:bodyPr/>
          <a:lstStyle>
            <a:lvl1pPr>
              <a:defRPr/>
            </a:lvl1pPr>
          </a:lstStyle>
          <a:p>
            <a:pPr>
              <a:defRPr/>
            </a:pPr>
            <a:endParaRPr lang="es-MX"/>
          </a:p>
        </p:txBody>
      </p:sp>
      <p:sp>
        <p:nvSpPr>
          <p:cNvPr id="5" name="21 Marcador de número de diapositiva"/>
          <p:cNvSpPr>
            <a:spLocks noGrp="1"/>
          </p:cNvSpPr>
          <p:nvPr>
            <p:ph type="sldNum" sz="quarter" idx="12"/>
          </p:nvPr>
        </p:nvSpPr>
        <p:spPr/>
        <p:txBody>
          <a:bodyPr/>
          <a:lstStyle>
            <a:lvl1pPr>
              <a:defRPr/>
            </a:lvl1pPr>
          </a:lstStyle>
          <a:p>
            <a:fld id="{C326A286-F8E2-4685-A5DE-03E7EAB203A4}" type="slidenum">
              <a:rPr lang="es-MX"/>
              <a:pPr/>
              <a:t>‹Nº›</a:t>
            </a:fld>
            <a:endParaRPr lang="es-MX"/>
          </a:p>
        </p:txBody>
      </p:sp>
    </p:spTree>
    <p:extLst>
      <p:ext uri="{BB962C8B-B14F-4D97-AF65-F5344CB8AC3E}">
        <p14:creationId xmlns:p14="http://schemas.microsoft.com/office/powerpoint/2010/main" val="3875959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2 Rectángulo"/>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13 Rectángulo"/>
          <p:cNvSpPr>
            <a:spLocks noChangeArrowheads="1"/>
          </p:cNvSpPr>
          <p:nvPr/>
        </p:nvSpPr>
        <p:spPr bwMode="invGray">
          <a:xfrm>
            <a:off x="1014413" y="0"/>
            <a:ext cx="73025" cy="6858000"/>
          </a:xfrm>
          <a:prstGeom prst="rect">
            <a:avLst/>
          </a:prstGeom>
          <a:solidFill>
            <a:schemeClr val="bg1"/>
          </a:solidFill>
          <a:ln>
            <a:noFill/>
          </a:ln>
          <a:effectLst>
            <a:outerShdw blurRad="38550" dist="38000" dir="10800000" algn="tl" rotWithShape="0">
              <a:srgbClr val="706B5F">
                <a:alpha val="25000"/>
              </a:srgbClr>
            </a:outerShdw>
          </a:effectLst>
          <a:extLst>
            <a:ext uri="{91240B29-F687-4F45-9708-019B960494DF}">
              <a14:hiddenLine xmlns:a14="http://schemas.microsoft.com/office/drawing/2010/main" w="25400" cap="rnd">
                <a:solidFill>
                  <a:srgbClr val="000000"/>
                </a:solidFill>
                <a:miter lim="800000"/>
                <a:headEnd/>
                <a:tailEnd/>
              </a14:hiddenLine>
            </a:ext>
          </a:extLst>
        </p:spPr>
        <p:txBody>
          <a:bodyPr anchor="ctr"/>
          <a:lstStyle>
            <a:extLst/>
          </a:lstStyle>
          <a:p>
            <a:pPr algn="ctr">
              <a:defRPr/>
            </a:pPr>
            <a:endParaRPr lang="en-US">
              <a:solidFill>
                <a:schemeClr val="lt1"/>
              </a:solidFill>
              <a:latin typeface="+mn-lt"/>
              <a:ea typeface="+mn-ea"/>
            </a:endParaRPr>
          </a:p>
        </p:txBody>
      </p:sp>
      <p:sp>
        <p:nvSpPr>
          <p:cNvPr id="4" name="1 Marcador de fecha"/>
          <p:cNvSpPr>
            <a:spLocks noGrp="1"/>
          </p:cNvSpPr>
          <p:nvPr>
            <p:ph type="dt" sz="half" idx="10"/>
          </p:nvPr>
        </p:nvSpPr>
        <p:spPr/>
        <p:txBody>
          <a:bodyPr/>
          <a:lstStyle>
            <a:lvl1pPr>
              <a:defRPr/>
            </a:lvl1pPr>
            <a:extLst/>
          </a:lstStyle>
          <a:p>
            <a:pPr>
              <a:defRPr/>
            </a:pPr>
            <a:endParaRPr lang="es-MX"/>
          </a:p>
        </p:txBody>
      </p:sp>
      <p:sp>
        <p:nvSpPr>
          <p:cNvPr id="5" name="2 Marcador de pie de página"/>
          <p:cNvSpPr>
            <a:spLocks noGrp="1"/>
          </p:cNvSpPr>
          <p:nvPr>
            <p:ph type="ftr" sz="quarter" idx="11"/>
          </p:nvPr>
        </p:nvSpPr>
        <p:spPr/>
        <p:txBody>
          <a:bodyPr/>
          <a:lstStyle>
            <a:lvl1pPr>
              <a:defRPr/>
            </a:lvl1pPr>
            <a:extLst/>
          </a:lstStyle>
          <a:p>
            <a:pPr>
              <a:defRPr/>
            </a:pPr>
            <a:endParaRPr lang="es-MX"/>
          </a:p>
        </p:txBody>
      </p:sp>
      <p:sp>
        <p:nvSpPr>
          <p:cNvPr id="6" name="3 Marcador de número de diapositiva"/>
          <p:cNvSpPr>
            <a:spLocks noGrp="1"/>
          </p:cNvSpPr>
          <p:nvPr>
            <p:ph type="sldNum" sz="quarter" idx="12"/>
          </p:nvPr>
        </p:nvSpPr>
        <p:spPr/>
        <p:txBody>
          <a:bodyPr/>
          <a:lstStyle>
            <a:lvl1pPr>
              <a:defRPr/>
            </a:lvl1pPr>
          </a:lstStyle>
          <a:p>
            <a:fld id="{4B54E39F-6C27-479B-9DDD-BC88ADC4ACAB}" type="slidenum">
              <a:rPr lang="es-MX"/>
              <a:pPr/>
              <a:t>‹Nº›</a:t>
            </a:fld>
            <a:endParaRPr lang="es-MX"/>
          </a:p>
        </p:txBody>
      </p:sp>
    </p:spTree>
    <p:extLst>
      <p:ext uri="{BB962C8B-B14F-4D97-AF65-F5344CB8AC3E}">
        <p14:creationId xmlns:p14="http://schemas.microsoft.com/office/powerpoint/2010/main" val="2234910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s-ES" smtClean="0"/>
              <a:t>Haga clic para modificar el estilo de título del patrón</a:t>
            </a:r>
            <a:endParaRPr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lvl1pPr>
              <a:defRPr/>
            </a:lvl1pPr>
            <a:extLst/>
          </a:lstStyle>
          <a:p>
            <a:pPr>
              <a:defRPr/>
            </a:pPr>
            <a:endParaRPr lang="es-MX"/>
          </a:p>
        </p:txBody>
      </p:sp>
      <p:sp>
        <p:nvSpPr>
          <p:cNvPr id="6" name="5 Marcador de pie de página"/>
          <p:cNvSpPr>
            <a:spLocks noGrp="1"/>
          </p:cNvSpPr>
          <p:nvPr>
            <p:ph type="ftr" sz="quarter" idx="11"/>
          </p:nvPr>
        </p:nvSpPr>
        <p:spPr/>
        <p:txBody>
          <a:bodyPr/>
          <a:lstStyle>
            <a:lvl1pPr>
              <a:defRPr/>
            </a:lvl1pPr>
            <a:extLst/>
          </a:lstStyle>
          <a:p>
            <a:pPr>
              <a:defRPr/>
            </a:pPr>
            <a:endParaRPr lang="es-MX"/>
          </a:p>
        </p:txBody>
      </p:sp>
      <p:sp>
        <p:nvSpPr>
          <p:cNvPr id="7" name="6 Marcador de número de diapositiva"/>
          <p:cNvSpPr>
            <a:spLocks noGrp="1"/>
          </p:cNvSpPr>
          <p:nvPr>
            <p:ph type="sldNum" sz="quarter" idx="12"/>
          </p:nvPr>
        </p:nvSpPr>
        <p:spPr/>
        <p:txBody>
          <a:bodyPr/>
          <a:lstStyle>
            <a:lvl1pPr>
              <a:defRPr/>
            </a:lvl1pPr>
          </a:lstStyle>
          <a:p>
            <a:fld id="{1455EE4A-A0A3-44C3-B2C0-247381D86443}" type="slidenum">
              <a:rPr lang="es-MX"/>
              <a:pPr/>
              <a:t>‹Nº›</a:t>
            </a:fld>
            <a:endParaRPr lang="es-MX"/>
          </a:p>
        </p:txBody>
      </p:sp>
    </p:spTree>
    <p:extLst>
      <p:ext uri="{BB962C8B-B14F-4D97-AF65-F5344CB8AC3E}">
        <p14:creationId xmlns:p14="http://schemas.microsoft.com/office/powerpoint/2010/main" val="2293642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12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a:lnSpc>
                <a:spcPts val="3000"/>
              </a:lnSpc>
              <a:spcBef>
                <a:spcPts val="600"/>
              </a:spcBef>
              <a:buClr>
                <a:schemeClr val="accent1"/>
              </a:buClr>
              <a:buSzPct val="80000"/>
              <a:buFont typeface="Wingdings 2"/>
              <a:buNone/>
              <a:defRPr/>
            </a:pPr>
            <a:endParaRPr lang="en-US" sz="3200">
              <a:latin typeface="+mn-lt"/>
              <a:ea typeface="+mn-ea"/>
            </a:endParaRPr>
          </a:p>
        </p:txBody>
      </p:sp>
      <p:sp>
        <p:nvSpPr>
          <p:cNvPr id="6" name="13 Proceso"/>
          <p:cNvSpPr>
            <a:spLocks noChangeArrowheads="1"/>
          </p:cNvSpPr>
          <p:nvPr/>
        </p:nvSpPr>
        <p:spPr bwMode="auto">
          <a:xfrm rot="19468671">
            <a:off x="396875" y="954088"/>
            <a:ext cx="685800" cy="204787"/>
          </a:xfrm>
          <a:prstGeom prst="flowChartProcess">
            <a:avLst/>
          </a:prstGeom>
          <a:solidFill>
            <a:srgbClr val="FBFBFB">
              <a:alpha val="45097"/>
            </a:srgbClr>
          </a:solidFill>
          <a:ln w="6350" cap="rnd">
            <a:solidFill>
              <a:srgbClr val="FFFFFF"/>
            </a:solidFill>
            <a:miter lim="800000"/>
            <a:headEnd/>
            <a:tailEnd/>
          </a:ln>
          <a:effectLst>
            <a:outerShdw blurRad="25400" dist="25400" dir="3299947" sx="96001" sy="96001" algn="tl" rotWithShape="0">
              <a:srgbClr val="EBDAB1">
                <a:alpha val="39999"/>
              </a:srgbClr>
            </a:outerShdw>
          </a:effectLst>
        </p:spPr>
        <p:txBody>
          <a:bodyPr anchor="ctr"/>
          <a:lstStyle>
            <a:extLst/>
          </a:lstStyle>
          <a:p>
            <a:pPr algn="ctr">
              <a:defRPr/>
            </a:pPr>
            <a:endParaRPr lang="en-US">
              <a:solidFill>
                <a:schemeClr val="lt1"/>
              </a:solidFill>
              <a:latin typeface="+mn-lt"/>
              <a:ea typeface="+mn-ea"/>
            </a:endParaRPr>
          </a:p>
        </p:txBody>
      </p:sp>
      <p:sp>
        <p:nvSpPr>
          <p:cNvPr id="7" name="15 Proceso"/>
          <p:cNvSpPr>
            <a:spLocks noChangeArrowheads="1"/>
          </p:cNvSpPr>
          <p:nvPr/>
        </p:nvSpPr>
        <p:spPr bwMode="auto">
          <a:xfrm rot="2103354" flipH="1">
            <a:off x="5003800" y="936625"/>
            <a:ext cx="649288" cy="204788"/>
          </a:xfrm>
          <a:prstGeom prst="flowChartProcess">
            <a:avLst/>
          </a:prstGeom>
          <a:solidFill>
            <a:srgbClr val="FBFBFB">
              <a:alpha val="45097"/>
            </a:srgbClr>
          </a:solidFill>
          <a:ln w="6350" cap="rnd">
            <a:solidFill>
              <a:srgbClr val="FFFFFF"/>
            </a:solidFill>
            <a:miter lim="800000"/>
            <a:headEnd/>
            <a:tailEnd/>
          </a:ln>
          <a:effectLst>
            <a:outerShdw blurRad="25400" dist="25400" dir="3299947" sx="96001" sy="96001" algn="tl" rotWithShape="0">
              <a:schemeClr val="bg2">
                <a:alpha val="20000"/>
              </a:schemeClr>
            </a:outerShdw>
          </a:effectLst>
        </p:spPr>
        <p:txBody>
          <a:bodyPr anchor="ctr"/>
          <a:lstStyle>
            <a:extLst/>
          </a:lstStyle>
          <a:p>
            <a:pPr algn="ctr">
              <a:defRPr/>
            </a:pPr>
            <a:endParaRPr lang="en-US" dirty="0">
              <a:solidFill>
                <a:schemeClr val="lt1"/>
              </a:solidFill>
              <a:latin typeface="+mn-lt"/>
              <a:ea typeface="+mn-ea"/>
            </a:endParaRPr>
          </a:p>
        </p:txBody>
      </p:sp>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s-ES" noProof="0" smtClean="0"/>
              <a:t>Haga clic en el icono para agregar una imagen</a:t>
            </a:r>
            <a:endParaRPr lang="en-US" noProof="0"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s-ES" smtClean="0"/>
              <a:t>Haga clic para modificar el estilo de texto del patrón</a:t>
            </a:r>
          </a:p>
        </p:txBody>
      </p:sp>
      <p:sp>
        <p:nvSpPr>
          <p:cNvPr id="8" name="4 Marcador de fecha"/>
          <p:cNvSpPr>
            <a:spLocks noGrp="1"/>
          </p:cNvSpPr>
          <p:nvPr>
            <p:ph type="dt" sz="half" idx="10"/>
          </p:nvPr>
        </p:nvSpPr>
        <p:spPr/>
        <p:txBody>
          <a:bodyPr/>
          <a:lstStyle>
            <a:lvl1pPr>
              <a:defRPr/>
            </a:lvl1pPr>
            <a:extLst/>
          </a:lstStyle>
          <a:p>
            <a:pPr>
              <a:defRPr/>
            </a:pPr>
            <a:endParaRPr lang="es-MX"/>
          </a:p>
        </p:txBody>
      </p:sp>
      <p:sp>
        <p:nvSpPr>
          <p:cNvPr id="9" name="5 Marcador de pie de página"/>
          <p:cNvSpPr>
            <a:spLocks noGrp="1"/>
          </p:cNvSpPr>
          <p:nvPr>
            <p:ph type="ftr" sz="quarter" idx="11"/>
          </p:nvPr>
        </p:nvSpPr>
        <p:spPr/>
        <p:txBody>
          <a:bodyPr/>
          <a:lstStyle>
            <a:lvl1pPr>
              <a:defRPr/>
            </a:lvl1pPr>
            <a:extLst/>
          </a:lstStyle>
          <a:p>
            <a:pPr>
              <a:defRPr/>
            </a:pPr>
            <a:endParaRPr lang="es-MX"/>
          </a:p>
        </p:txBody>
      </p:sp>
      <p:sp>
        <p:nvSpPr>
          <p:cNvPr id="10" name="6 Marcador de número de diapositiva"/>
          <p:cNvSpPr>
            <a:spLocks noGrp="1"/>
          </p:cNvSpPr>
          <p:nvPr>
            <p:ph type="sldNum" sz="quarter" idx="12"/>
          </p:nvPr>
        </p:nvSpPr>
        <p:spPr/>
        <p:txBody>
          <a:bodyPr/>
          <a:lstStyle>
            <a:lvl1pPr>
              <a:defRPr/>
            </a:lvl1pPr>
          </a:lstStyle>
          <a:p>
            <a:fld id="{B29E267A-F079-42E8-A7E8-E0C0F8E0541C}" type="slidenum">
              <a:rPr lang="es-MX"/>
              <a:pPr/>
              <a:t>‹Nº›</a:t>
            </a:fld>
            <a:endParaRPr lang="es-MX"/>
          </a:p>
        </p:txBody>
      </p:sp>
    </p:spTree>
    <p:extLst>
      <p:ext uri="{BB962C8B-B14F-4D97-AF65-F5344CB8AC3E}">
        <p14:creationId xmlns:p14="http://schemas.microsoft.com/office/powerpoint/2010/main" val="3305517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8" name="7 Elipse"/>
          <p:cNvSpPr>
            <a:spLocks noChangeArrowheads="1"/>
          </p:cNvSpPr>
          <p:nvPr/>
        </p:nvSpPr>
        <p:spPr bwMode="auto">
          <a:xfrm>
            <a:off x="168275" y="20638"/>
            <a:ext cx="1703388" cy="1703387"/>
          </a:xfrm>
          <a:prstGeom prst="ellipse">
            <a:avLst/>
          </a:prstGeom>
          <a:noFill/>
          <a:ln w="27305" cap="rnd">
            <a:solidFill>
              <a:srgbClr val="FFF6DB"/>
            </a:solidFill>
            <a:round/>
            <a:headEnd/>
            <a:tailEnd/>
          </a:ln>
          <a:effectLst>
            <a:outerShdw blurRad="25400" dist="25400" dir="5400000" algn="tl" rotWithShape="0">
              <a:srgbClr val="AFA58D">
                <a:alpha val="84999"/>
              </a:srgbClr>
            </a:outerShdw>
          </a:effectLst>
          <a:extLst>
            <a:ext uri="{909E8E84-426E-40DD-AFC4-6F175D3DCCD1}">
              <a14:hiddenFill xmlns:a14="http://schemas.microsoft.com/office/drawing/2010/main">
                <a:solidFill>
                  <a:srgbClr val="FFFFFF"/>
                </a:solidFill>
              </a14:hiddenFill>
            </a:ext>
          </a:extLst>
        </p:spPr>
        <p:txBody>
          <a:bodyPr anchor="ctr"/>
          <a:lstStyle>
            <a:extLst/>
          </a:lstStyle>
          <a:p>
            <a:pPr algn="ctr">
              <a:defRPr/>
            </a:pPr>
            <a:endParaRPr lang="en-US">
              <a:solidFill>
                <a:schemeClr val="lt1"/>
              </a:solidFill>
              <a:latin typeface="+mn-lt"/>
              <a:ea typeface="+mn-ea"/>
            </a:endParaRPr>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2" name="11 Rectángulo"/>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4 Marcador de título"/>
          <p:cNvSpPr>
            <a:spLocks noGrp="1"/>
          </p:cNvSpPr>
          <p:nvPr>
            <p:ph type="title"/>
          </p:nvPr>
        </p:nvSpPr>
        <p:spPr>
          <a:xfrm>
            <a:off x="1435100" y="274638"/>
            <a:ext cx="749935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s-ES" smtClean="0"/>
              <a:t>Haga clic para modificar el estilo de título del patrón</a:t>
            </a:r>
            <a:endParaRPr lang="en-US" smtClean="0"/>
          </a:p>
        </p:txBody>
      </p:sp>
      <p:sp>
        <p:nvSpPr>
          <p:cNvPr id="1033" name="8 Marcador de texto"/>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latin typeface="Tahoma" pitchFamily="34" charset="0"/>
                <a:ea typeface="+mn-ea"/>
                <a:cs typeface="+mn-cs"/>
              </a:defRPr>
            </a:lvl1pPr>
            <a:extLst/>
          </a:lstStyle>
          <a:p>
            <a:pPr>
              <a:defRPr/>
            </a:pPr>
            <a:endParaRPr lang="es-MX"/>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latin typeface="Tahoma" pitchFamily="34" charset="0"/>
                <a:ea typeface="+mn-ea"/>
                <a:cs typeface="+mn-cs"/>
              </a:defRPr>
            </a:lvl1pPr>
            <a:extLst/>
          </a:lstStyle>
          <a:p>
            <a:pPr>
              <a:defRPr/>
            </a:pPr>
            <a:endParaRPr lang="es-MX"/>
          </a:p>
        </p:txBody>
      </p:sp>
      <p:sp>
        <p:nvSpPr>
          <p:cNvPr id="22" name="21 Marcador de número de diapositiva"/>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lvl1pPr algn="ctr">
              <a:defRPr sz="1200">
                <a:solidFill>
                  <a:srgbClr val="B5A788"/>
                </a:solidFill>
              </a:defRPr>
            </a:lvl1pPr>
          </a:lstStyle>
          <a:p>
            <a:fld id="{C4B3951D-5981-4040-B50C-F3B280AD05C5}" type="slidenum">
              <a:rPr lang="es-MX"/>
              <a:pPr/>
              <a:t>‹Nº›</a:t>
            </a:fld>
            <a:endParaRPr lang="es-MX"/>
          </a:p>
        </p:txBody>
      </p:sp>
      <p:sp>
        <p:nvSpPr>
          <p:cNvPr id="15" name="14 Rectángulo"/>
          <p:cNvSpPr>
            <a:spLocks noChangeArrowheads="1"/>
          </p:cNvSpPr>
          <p:nvPr/>
        </p:nvSpPr>
        <p:spPr bwMode="invGray">
          <a:xfrm>
            <a:off x="1014413" y="0"/>
            <a:ext cx="73025" cy="6858000"/>
          </a:xfrm>
          <a:prstGeom prst="rect">
            <a:avLst/>
          </a:prstGeom>
          <a:solidFill>
            <a:schemeClr val="bg1"/>
          </a:solidFill>
          <a:ln>
            <a:noFill/>
          </a:ln>
          <a:effectLst>
            <a:outerShdw blurRad="38550" dist="38000" dir="10800000" algn="tl" rotWithShape="0">
              <a:srgbClr val="706B5F">
                <a:alpha val="25000"/>
              </a:srgbClr>
            </a:outerShdw>
          </a:effectLst>
          <a:extLst>
            <a:ext uri="{91240B29-F687-4F45-9708-019B960494DF}">
              <a14:hiddenLine xmlns:a14="http://schemas.microsoft.com/office/drawing/2010/main" w="25400" cap="rnd">
                <a:solidFill>
                  <a:srgbClr val="000000"/>
                </a:solidFill>
                <a:miter lim="800000"/>
                <a:headEnd/>
                <a:tailEnd/>
              </a14:hiddenLine>
            </a:ext>
          </a:extLst>
        </p:spPr>
        <p:txBody>
          <a:bodyPr anchor="ctr"/>
          <a:lstStyle>
            <a:extLst/>
          </a:lstStyle>
          <a:p>
            <a:pPr algn="ctr">
              <a:defRPr/>
            </a:pPr>
            <a:endParaRPr lang="en-US">
              <a:solidFill>
                <a:schemeClr val="lt1"/>
              </a:solidFill>
              <a:latin typeface="+mn-lt"/>
              <a:ea typeface="+mn-ea"/>
            </a:endParaRPr>
          </a:p>
        </p:txBody>
      </p:sp>
    </p:spTree>
  </p:cSld>
  <p:clrMap bg1="lt1" tx1="dk1" bg2="lt2" tx2="dk2" accent1="accent1" accent2="accent2" accent3="accent3" accent4="accent4" accent5="accent5" accent6="accent6" hlink="hlink" folHlink="folHlink"/>
  <p:sldLayoutIdLst>
    <p:sldLayoutId id="2147483921" r:id="rId1"/>
    <p:sldLayoutId id="2147483916" r:id="rId2"/>
    <p:sldLayoutId id="2147483922" r:id="rId3"/>
    <p:sldLayoutId id="2147483917" r:id="rId4"/>
    <p:sldLayoutId id="2147483923" r:id="rId5"/>
    <p:sldLayoutId id="2147483918" r:id="rId6"/>
    <p:sldLayoutId id="2147483924" r:id="rId7"/>
    <p:sldLayoutId id="2147483925" r:id="rId8"/>
    <p:sldLayoutId id="2147483926" r:id="rId9"/>
    <p:sldLayoutId id="2147483919" r:id="rId10"/>
    <p:sldLayoutId id="2147483920" r:id="rId11"/>
  </p:sldLayoutIdLst>
  <p:hf hdr="0" ftr="0" dt="0"/>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S PGothic" panose="020B0600070205080204" pitchFamily="34" charset="-128"/>
          <a:cs typeface="ＭＳ Ｐゴシック" charset="0"/>
        </a:defRPr>
      </a:lvl1pPr>
      <a:lvl2pPr algn="l" rtl="0" eaLnBrk="0" fontAlgn="base" hangingPunct="0">
        <a:spcBef>
          <a:spcPct val="0"/>
        </a:spcBef>
        <a:spcAft>
          <a:spcPct val="0"/>
        </a:spcAft>
        <a:defRPr sz="4300">
          <a:solidFill>
            <a:srgbClr val="572314"/>
          </a:solidFill>
          <a:latin typeface="Gill Sans MT" pitchFamily="34" charset="0"/>
          <a:ea typeface="MS PGothic" panose="020B0600070205080204" pitchFamily="34" charset="-128"/>
          <a:cs typeface="ＭＳ Ｐゴシック" charset="0"/>
        </a:defRPr>
      </a:lvl2pPr>
      <a:lvl3pPr algn="l" rtl="0" eaLnBrk="0" fontAlgn="base" hangingPunct="0">
        <a:spcBef>
          <a:spcPct val="0"/>
        </a:spcBef>
        <a:spcAft>
          <a:spcPct val="0"/>
        </a:spcAft>
        <a:defRPr sz="4300">
          <a:solidFill>
            <a:srgbClr val="572314"/>
          </a:solidFill>
          <a:latin typeface="Gill Sans MT" pitchFamily="34" charset="0"/>
          <a:ea typeface="MS PGothic" panose="020B0600070205080204" pitchFamily="34" charset="-128"/>
          <a:cs typeface="ＭＳ Ｐゴシック" charset="0"/>
        </a:defRPr>
      </a:lvl3pPr>
      <a:lvl4pPr algn="l" rtl="0" eaLnBrk="0" fontAlgn="base" hangingPunct="0">
        <a:spcBef>
          <a:spcPct val="0"/>
        </a:spcBef>
        <a:spcAft>
          <a:spcPct val="0"/>
        </a:spcAft>
        <a:defRPr sz="4300">
          <a:solidFill>
            <a:srgbClr val="572314"/>
          </a:solidFill>
          <a:latin typeface="Gill Sans MT" pitchFamily="34" charset="0"/>
          <a:ea typeface="MS PGothic" panose="020B0600070205080204" pitchFamily="34" charset="-128"/>
          <a:cs typeface="ＭＳ Ｐゴシック" charset="0"/>
        </a:defRPr>
      </a:lvl4pPr>
      <a:lvl5pPr algn="l" rtl="0" eaLnBrk="0" fontAlgn="base" hangingPunct="0">
        <a:spcBef>
          <a:spcPct val="0"/>
        </a:spcBef>
        <a:spcAft>
          <a:spcPct val="0"/>
        </a:spcAft>
        <a:defRPr sz="4300">
          <a:solidFill>
            <a:srgbClr val="572314"/>
          </a:solidFill>
          <a:latin typeface="Gill Sans MT" pitchFamily="34" charset="0"/>
          <a:ea typeface="MS PGothic" panose="020B0600070205080204" pitchFamily="34" charset="-128"/>
          <a:cs typeface="ＭＳ Ｐゴシック"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S PGothic" panose="020B0600070205080204" pitchFamily="34" charset="-128"/>
          <a:cs typeface="ＭＳ Ｐゴシック" charset="0"/>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S PGothic" panose="020B0600070205080204" pitchFamily="34" charset="-128"/>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S PGothic" panose="020B0600070205080204" pitchFamily="34" charset="-128"/>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S PGothic" panose="020B0600070205080204" pitchFamily="34" charset="-128"/>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S PGothic" panose="020B0600070205080204" pitchFamily="34" charset="-128"/>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7" name="Rectangle 5"/>
          <p:cNvSpPr>
            <a:spLocks noGrp="1" noChangeArrowheads="1"/>
          </p:cNvSpPr>
          <p:nvPr>
            <p:ph type="subTitle" idx="1"/>
          </p:nvPr>
        </p:nvSpPr>
        <p:spPr>
          <a:xfrm>
            <a:off x="827088" y="549275"/>
            <a:ext cx="7772400" cy="5975350"/>
          </a:xfrm>
        </p:spPr>
        <p:txBody>
          <a:bodyPr>
            <a:normAutofit/>
          </a:bodyPr>
          <a:lstStyle/>
          <a:p>
            <a:pPr algn="ctr" eaLnBrk="1" fontAlgn="auto" hangingPunct="1">
              <a:spcAft>
                <a:spcPts val="0"/>
              </a:spcAft>
              <a:buFont typeface="Wingdings 2"/>
              <a:buNone/>
              <a:defRPr/>
            </a:pPr>
            <a:r>
              <a:rPr lang="es-MX" sz="3600" b="1" dirty="0" smtClean="0">
                <a:ea typeface="+mn-ea"/>
                <a:cs typeface="+mn-cs"/>
              </a:rPr>
              <a:t>DIPLOMADO EN DERECHO ELECTORAL</a:t>
            </a:r>
          </a:p>
          <a:p>
            <a:pPr algn="ctr" eaLnBrk="1" fontAlgn="auto" hangingPunct="1">
              <a:spcAft>
                <a:spcPts val="0"/>
              </a:spcAft>
              <a:buFont typeface="Wingdings 2"/>
              <a:buNone/>
              <a:defRPr/>
            </a:pPr>
            <a:endParaRPr lang="es-MX" sz="3600" b="1" dirty="0" smtClean="0">
              <a:ea typeface="+mn-ea"/>
              <a:cs typeface="+mn-cs"/>
            </a:endParaRPr>
          </a:p>
          <a:p>
            <a:pPr algn="ctr" eaLnBrk="1" fontAlgn="auto" hangingPunct="1">
              <a:spcAft>
                <a:spcPts val="0"/>
              </a:spcAft>
              <a:buFont typeface="Wingdings 2"/>
              <a:buNone/>
              <a:defRPr/>
            </a:pPr>
            <a:endParaRPr lang="es-MX" sz="2800" b="1" dirty="0" smtClean="0">
              <a:ea typeface="+mn-ea"/>
              <a:cs typeface="+mn-cs"/>
            </a:endParaRPr>
          </a:p>
          <a:p>
            <a:pPr algn="ctr" eaLnBrk="1" fontAlgn="auto" hangingPunct="1">
              <a:spcAft>
                <a:spcPts val="0"/>
              </a:spcAft>
              <a:buFont typeface="Wingdings 2"/>
              <a:buNone/>
              <a:defRPr/>
            </a:pPr>
            <a:r>
              <a:rPr lang="es-MX" sz="2800" b="1" dirty="0" smtClean="0">
                <a:ea typeface="+mn-ea"/>
                <a:cs typeface="+mn-cs"/>
              </a:rPr>
              <a:t>FORMAS DE GOBIERNO</a:t>
            </a:r>
            <a:endParaRPr lang="es-MX" sz="3600" b="1" dirty="0" smtClean="0">
              <a:ea typeface="+mn-ea"/>
              <a:cs typeface="+mn-cs"/>
            </a:endParaRPr>
          </a:p>
          <a:p>
            <a:pPr algn="ctr" eaLnBrk="1" fontAlgn="auto" hangingPunct="1">
              <a:spcAft>
                <a:spcPts val="0"/>
              </a:spcAft>
              <a:buFont typeface="Wingdings 2"/>
              <a:buNone/>
              <a:defRPr/>
            </a:pPr>
            <a:endParaRPr lang="es-MX" sz="3600" b="1" dirty="0" smtClean="0">
              <a:ea typeface="+mn-ea"/>
              <a:cs typeface="+mn-cs"/>
            </a:endParaRPr>
          </a:p>
          <a:p>
            <a:pPr algn="ctr" eaLnBrk="1" fontAlgn="auto" hangingPunct="1">
              <a:spcAft>
                <a:spcPts val="0"/>
              </a:spcAft>
              <a:buFont typeface="Wingdings 2"/>
              <a:buNone/>
              <a:defRPr/>
            </a:pPr>
            <a:endParaRPr lang="es-MX" sz="3600" b="1" dirty="0">
              <a:ea typeface="+mn-ea"/>
              <a:cs typeface="+mn-cs"/>
            </a:endParaRPr>
          </a:p>
          <a:p>
            <a:pPr algn="ctr" eaLnBrk="1" fontAlgn="auto" hangingPunct="1">
              <a:spcAft>
                <a:spcPts val="0"/>
              </a:spcAft>
              <a:buFont typeface="Wingdings 2"/>
              <a:buNone/>
              <a:defRPr/>
            </a:pPr>
            <a:r>
              <a:rPr lang="es-MX" sz="2800" b="1" dirty="0" smtClean="0">
                <a:ea typeface="+mn-ea"/>
                <a:cs typeface="+mn-cs"/>
              </a:rPr>
              <a:t>OSCAR REBOLLEDO HERRERA</a:t>
            </a:r>
          </a:p>
          <a:p>
            <a:pPr algn="ctr" eaLnBrk="1" fontAlgn="auto" hangingPunct="1">
              <a:spcAft>
                <a:spcPts val="0"/>
              </a:spcAft>
              <a:buFont typeface="Wingdings 2"/>
              <a:buNone/>
              <a:defRPr/>
            </a:pPr>
            <a:endParaRPr lang="es-MX" sz="3600" b="1" dirty="0" smtClean="0">
              <a:ea typeface="+mn-ea"/>
              <a:cs typeface="+mn-cs"/>
            </a:endParaRPr>
          </a:p>
          <a:p>
            <a:pPr algn="ctr" eaLnBrk="1" fontAlgn="auto" hangingPunct="1">
              <a:spcAft>
                <a:spcPts val="0"/>
              </a:spcAft>
              <a:buFont typeface="Wingdings 2"/>
              <a:buNone/>
              <a:defRPr/>
            </a:pPr>
            <a:endParaRPr lang="es-MX" sz="3600" b="1" dirty="0">
              <a:ea typeface="+mn-ea"/>
              <a:cs typeface="+mn-cs"/>
            </a:endParaRPr>
          </a:p>
        </p:txBody>
      </p:sp>
      <p:sp>
        <p:nvSpPr>
          <p:cNvPr id="15362"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3CCF3710-E07A-4C1A-A921-EFF39E21BC76}" type="slidenum">
              <a:rPr lang="es-MX" sz="1200">
                <a:solidFill>
                  <a:srgbClr val="B5A788"/>
                </a:solidFill>
              </a:rPr>
              <a:pPr eaLnBrk="1" hangingPunct="1"/>
              <a:t>1</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3"/>
          <p:cNvSpPr>
            <a:spLocks noGrp="1" noChangeArrowheads="1"/>
          </p:cNvSpPr>
          <p:nvPr>
            <p:ph type="subTitle" idx="1"/>
          </p:nvPr>
        </p:nvSpPr>
        <p:spPr>
          <a:xfrm>
            <a:off x="323850" y="549275"/>
            <a:ext cx="8429625" cy="5903913"/>
          </a:xfrm>
        </p:spPr>
        <p:txBody>
          <a:bodyPr/>
          <a:lstStyle/>
          <a:p>
            <a:pPr marL="26988" algn="just" eaLnBrk="1" hangingPunct="1">
              <a:lnSpc>
                <a:spcPct val="70000"/>
              </a:lnSpc>
            </a:pPr>
            <a:endParaRPr lang="es-ES" sz="2400" smtClean="0">
              <a:solidFill>
                <a:srgbClr val="320E04"/>
              </a:solidFill>
              <a:latin typeface="Verdana" panose="020B0604030504040204" pitchFamily="34" charset="0"/>
            </a:endParaRPr>
          </a:p>
          <a:p>
            <a:pPr marL="26988" algn="ctr">
              <a:lnSpc>
                <a:spcPct val="90000"/>
              </a:lnSpc>
            </a:pPr>
            <a:r>
              <a:rPr lang="es-MX" sz="2400" b="1" smtClean="0">
                <a:solidFill>
                  <a:srgbClr val="320E04"/>
                </a:solidFill>
              </a:rPr>
              <a:t>Funciones políticas de la constitución:</a:t>
            </a:r>
            <a:endParaRPr lang="es-ES" sz="2400" smtClean="0">
              <a:solidFill>
                <a:srgbClr val="320E04"/>
              </a:solidFill>
            </a:endParaRPr>
          </a:p>
          <a:p>
            <a:pPr marL="26988">
              <a:lnSpc>
                <a:spcPct val="90000"/>
              </a:lnSpc>
            </a:pPr>
            <a:endParaRPr lang="es-MX" sz="2400" smtClean="0">
              <a:solidFill>
                <a:srgbClr val="320E04"/>
              </a:solidFill>
            </a:endParaRPr>
          </a:p>
          <a:p>
            <a:pPr marL="26988" algn="just">
              <a:lnSpc>
                <a:spcPct val="90000"/>
              </a:lnSpc>
            </a:pPr>
            <a:r>
              <a:rPr lang="es-MX" sz="2400" b="1" smtClean="0">
                <a:solidFill>
                  <a:srgbClr val="320E04"/>
                </a:solidFill>
              </a:rPr>
              <a:t>PRIMERA: </a:t>
            </a:r>
            <a:r>
              <a:rPr lang="es-MX" sz="2400" smtClean="0">
                <a:solidFill>
                  <a:srgbClr val="320E04"/>
                </a:solidFill>
              </a:rPr>
              <a:t>La de organizar o constituir el estado, es decir, fundar la</a:t>
            </a:r>
            <a:r>
              <a:rPr lang="es-MX" sz="2400" u="sng" smtClean="0">
                <a:solidFill>
                  <a:srgbClr val="320E04"/>
                </a:solidFill>
              </a:rPr>
              <a:t> </a:t>
            </a:r>
            <a:r>
              <a:rPr lang="es-MX" sz="2400" smtClean="0">
                <a:solidFill>
                  <a:srgbClr val="320E04"/>
                </a:solidFill>
              </a:rPr>
              <a:t>persona moral pública, que implica fijar los términos del contrato o pacto social, ello se encuentra determinado en el artículo 40 de la Constitución Federal al determinar que:</a:t>
            </a:r>
          </a:p>
          <a:p>
            <a:pPr marL="26988" algn="just">
              <a:lnSpc>
                <a:spcPct val="90000"/>
              </a:lnSpc>
            </a:pPr>
            <a:endParaRPr lang="es-MX" sz="2400" smtClean="0">
              <a:solidFill>
                <a:srgbClr val="320E04"/>
              </a:solidFill>
            </a:endParaRPr>
          </a:p>
          <a:p>
            <a:pPr marL="26988" algn="ctr">
              <a:lnSpc>
                <a:spcPct val="90000"/>
              </a:lnSpc>
            </a:pPr>
            <a:r>
              <a:rPr lang="es-MX" sz="2400" smtClean="0">
                <a:solidFill>
                  <a:srgbClr val="320E04"/>
                </a:solidFill>
              </a:rPr>
              <a:t> </a:t>
            </a:r>
            <a:r>
              <a:rPr lang="es-MX" altLang="es-ES" sz="2400" i="1" smtClean="0">
                <a:solidFill>
                  <a:srgbClr val="320E04"/>
                </a:solidFill>
              </a:rPr>
              <a:t>“</a:t>
            </a:r>
            <a:r>
              <a:rPr lang="es-MX" sz="2400" i="1" smtClean="0">
                <a:solidFill>
                  <a:srgbClr val="320E04"/>
                </a:solidFill>
              </a:rPr>
              <a:t>Es voluntad de pueblo mexicano </a:t>
            </a:r>
            <a:r>
              <a:rPr lang="es-MX" sz="2400" b="1" i="1" smtClean="0">
                <a:solidFill>
                  <a:srgbClr val="320E04"/>
                </a:solidFill>
              </a:rPr>
              <a:t>constituirse</a:t>
            </a:r>
            <a:r>
              <a:rPr lang="es-MX" sz="2400" i="1" smtClean="0">
                <a:solidFill>
                  <a:srgbClr val="320E04"/>
                </a:solidFill>
              </a:rPr>
              <a:t> en una república… federal…</a:t>
            </a:r>
            <a:r>
              <a:rPr lang="es-MX" altLang="es-ES" sz="2400" i="1" smtClean="0">
                <a:solidFill>
                  <a:srgbClr val="320E04"/>
                </a:solidFill>
              </a:rPr>
              <a:t>”</a:t>
            </a:r>
            <a:r>
              <a:rPr lang="es-MX" sz="2400" i="1" smtClean="0">
                <a:solidFill>
                  <a:srgbClr val="320E04"/>
                </a:solidFill>
              </a:rPr>
              <a:t>.</a:t>
            </a:r>
          </a:p>
          <a:p>
            <a:pPr marL="26988" algn="just">
              <a:lnSpc>
                <a:spcPct val="90000"/>
              </a:lnSpc>
            </a:pPr>
            <a:endParaRPr lang="es-MX" sz="2400" i="1" smtClean="0">
              <a:solidFill>
                <a:srgbClr val="320E04"/>
              </a:solidFill>
            </a:endParaRPr>
          </a:p>
          <a:p>
            <a:pPr marL="26988" algn="just">
              <a:lnSpc>
                <a:spcPct val="90000"/>
              </a:lnSpc>
            </a:pPr>
            <a:r>
              <a:rPr lang="es-MX" sz="2400" smtClean="0">
                <a:solidFill>
                  <a:srgbClr val="320E04"/>
                </a:solidFill>
              </a:rPr>
              <a:t>Por lo que fue correcta la denominación de </a:t>
            </a:r>
            <a:r>
              <a:rPr lang="es-MX" altLang="es-ES" sz="2400" i="1" smtClean="0">
                <a:solidFill>
                  <a:srgbClr val="320E04"/>
                </a:solidFill>
              </a:rPr>
              <a:t>“</a:t>
            </a:r>
            <a:r>
              <a:rPr lang="es-MX" sz="2400" i="1" smtClean="0">
                <a:solidFill>
                  <a:srgbClr val="320E04"/>
                </a:solidFill>
              </a:rPr>
              <a:t>Acta Constitutiva de la Federación Mexicana de enero de 1824</a:t>
            </a:r>
            <a:r>
              <a:rPr lang="es-MX" altLang="es-ES" sz="2400" smtClean="0">
                <a:solidFill>
                  <a:srgbClr val="320E04"/>
                </a:solidFill>
              </a:rPr>
              <a:t>”</a:t>
            </a:r>
            <a:r>
              <a:rPr lang="es-MX" sz="2400" smtClean="0">
                <a:solidFill>
                  <a:srgbClr val="320E04"/>
                </a:solidFill>
              </a:rPr>
              <a:t>, ya que se refiera a una importante función de la constitución, por no decir, la primigenia. Desafortunadamente de esta función, la estudia generalmente la teoría del estado.</a:t>
            </a:r>
            <a:endParaRPr lang="es-ES" sz="2400" smtClean="0">
              <a:solidFill>
                <a:srgbClr val="320E04"/>
              </a:solidFill>
            </a:endParaRPr>
          </a:p>
          <a:p>
            <a:pPr marL="26988" algn="just">
              <a:lnSpc>
                <a:spcPct val="90000"/>
              </a:lnSpc>
            </a:pPr>
            <a:endParaRPr lang="es-ES" sz="2400" smtClean="0">
              <a:solidFill>
                <a:srgbClr val="320E04"/>
              </a:solidFill>
            </a:endParaRPr>
          </a:p>
          <a:p>
            <a:pPr marL="26988" algn="just" eaLnBrk="1" hangingPunct="1">
              <a:lnSpc>
                <a:spcPct val="70000"/>
              </a:lnSpc>
            </a:pPr>
            <a:endParaRPr lang="es-ES" sz="2400" smtClean="0">
              <a:solidFill>
                <a:srgbClr val="320E04"/>
              </a:solidFill>
              <a:latin typeface="Verdana" panose="020B0604030504040204" pitchFamily="34" charset="0"/>
            </a:endParaRPr>
          </a:p>
        </p:txBody>
      </p:sp>
      <p:sp>
        <p:nvSpPr>
          <p:cNvPr id="24578"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D0928313-4BA2-496E-9C3F-072D734A48B3}" type="slidenum">
              <a:rPr lang="es-MX" sz="1200">
                <a:solidFill>
                  <a:srgbClr val="B5A788"/>
                </a:solidFill>
              </a:rPr>
              <a:pPr eaLnBrk="1" hangingPunct="1"/>
              <a:t>10</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type="subTitle" idx="1"/>
          </p:nvPr>
        </p:nvSpPr>
        <p:spPr>
          <a:xfrm>
            <a:off x="323850" y="549275"/>
            <a:ext cx="8429625" cy="5903913"/>
          </a:xfrm>
        </p:spPr>
        <p:txBody>
          <a:bodyPr/>
          <a:lstStyle/>
          <a:p>
            <a:pPr marL="26988" algn="just" eaLnBrk="1" hangingPunct="1">
              <a:lnSpc>
                <a:spcPct val="70000"/>
              </a:lnSpc>
            </a:pPr>
            <a:endParaRPr lang="es-ES" sz="2400" smtClean="0">
              <a:solidFill>
                <a:srgbClr val="320E04"/>
              </a:solidFill>
              <a:latin typeface="Verdana" panose="020B0604030504040204" pitchFamily="34" charset="0"/>
            </a:endParaRPr>
          </a:p>
          <a:p>
            <a:pPr marL="26988" algn="just">
              <a:lnSpc>
                <a:spcPct val="90000"/>
              </a:lnSpc>
            </a:pPr>
            <a:r>
              <a:rPr lang="es-MX" sz="2400" smtClean="0">
                <a:solidFill>
                  <a:srgbClr val="320E04"/>
                </a:solidFill>
              </a:rPr>
              <a:t>Sobre esta función Miguel de la Madrid, nos precisa los siguientes apuntamientos:</a:t>
            </a:r>
          </a:p>
          <a:p>
            <a:pPr marL="26988" algn="just">
              <a:lnSpc>
                <a:spcPct val="90000"/>
              </a:lnSpc>
            </a:pPr>
            <a:endParaRPr lang="es-ES" sz="2400" smtClean="0">
              <a:solidFill>
                <a:srgbClr val="320E04"/>
              </a:solidFill>
            </a:endParaRPr>
          </a:p>
          <a:p>
            <a:pPr marL="26988" algn="ctr">
              <a:lnSpc>
                <a:spcPct val="90000"/>
              </a:lnSpc>
            </a:pPr>
            <a:r>
              <a:rPr lang="es-MX" altLang="es-ES" sz="2400" i="1" smtClean="0">
                <a:solidFill>
                  <a:srgbClr val="320E04"/>
                </a:solidFill>
              </a:rPr>
              <a:t>“</a:t>
            </a:r>
            <a:r>
              <a:rPr lang="es-MX" sz="2400" i="1" smtClean="0">
                <a:solidFill>
                  <a:srgbClr val="320E04"/>
                </a:solidFill>
              </a:rPr>
              <a:t>La constitución… viene a darle cause y sentido a la organización política de la sociedad que encarna el estado… La constitución es la expresión del modo de ser político de una comunidad</a:t>
            </a:r>
            <a:r>
              <a:rPr lang="es-MX" altLang="es-ES" sz="2400" i="1" smtClean="0">
                <a:solidFill>
                  <a:srgbClr val="320E04"/>
                </a:solidFill>
              </a:rPr>
              <a:t>”</a:t>
            </a:r>
            <a:r>
              <a:rPr lang="es-MX" sz="2400" i="1" smtClean="0">
                <a:solidFill>
                  <a:srgbClr val="320E04"/>
                </a:solidFill>
              </a:rPr>
              <a:t> </a:t>
            </a:r>
          </a:p>
          <a:p>
            <a:pPr marL="26988" algn="just">
              <a:lnSpc>
                <a:spcPct val="90000"/>
              </a:lnSpc>
            </a:pPr>
            <a:endParaRPr lang="es-MX" sz="2400" smtClean="0">
              <a:solidFill>
                <a:srgbClr val="320E04"/>
              </a:solidFill>
              <a:latin typeface="Verdana" panose="020B0604030504040204" pitchFamily="34" charset="0"/>
            </a:endParaRPr>
          </a:p>
          <a:p>
            <a:pPr marL="26988" algn="just">
              <a:lnSpc>
                <a:spcPct val="90000"/>
              </a:lnSpc>
            </a:pPr>
            <a:r>
              <a:rPr lang="es-MX" sz="2400" smtClean="0">
                <a:solidFill>
                  <a:srgbClr val="320E04"/>
                </a:solidFill>
              </a:rPr>
              <a:t>Por su parte Raúl Canosa, abunda sobre esta importante función de los textos constitucionales, lo siguiente:</a:t>
            </a:r>
          </a:p>
          <a:p>
            <a:pPr marL="26988" algn="just">
              <a:lnSpc>
                <a:spcPct val="90000"/>
              </a:lnSpc>
            </a:pPr>
            <a:endParaRPr lang="es-ES" sz="2400" smtClean="0">
              <a:solidFill>
                <a:srgbClr val="320E04"/>
              </a:solidFill>
            </a:endParaRPr>
          </a:p>
          <a:p>
            <a:pPr marL="26988" algn="ctr">
              <a:lnSpc>
                <a:spcPct val="90000"/>
              </a:lnSpc>
            </a:pPr>
            <a:r>
              <a:rPr lang="es-MX" altLang="es-ES" sz="2400" i="1" smtClean="0">
                <a:solidFill>
                  <a:srgbClr val="320E04"/>
                </a:solidFill>
              </a:rPr>
              <a:t>“</a:t>
            </a:r>
            <a:r>
              <a:rPr lang="es-MX" sz="2400" i="1" smtClean="0">
                <a:solidFill>
                  <a:srgbClr val="320E04"/>
                </a:solidFill>
              </a:rPr>
              <a:t>Se habla así de soberanía de la constitución aunque ésta invoque una </a:t>
            </a:r>
            <a:r>
              <a:rPr lang="es-MX" sz="2400" b="1" i="1" smtClean="0">
                <a:solidFill>
                  <a:srgbClr val="320E04"/>
                </a:solidFill>
              </a:rPr>
              <a:t>soberanía nacional y popular que</a:t>
            </a:r>
            <a:r>
              <a:rPr lang="es-MX" sz="2400" i="1" smtClean="0">
                <a:solidFill>
                  <a:srgbClr val="320E04"/>
                </a:solidFill>
              </a:rPr>
              <a:t>, a la postre, sólo se hace visible al momento de fundar o refundar el estado, es decir, en instante constituyente</a:t>
            </a:r>
            <a:r>
              <a:rPr lang="es-MX" altLang="es-ES" sz="2400" i="1" smtClean="0">
                <a:solidFill>
                  <a:srgbClr val="320E04"/>
                </a:solidFill>
              </a:rPr>
              <a:t>”</a:t>
            </a:r>
            <a:r>
              <a:rPr lang="es-MX" sz="2400" i="1" smtClean="0">
                <a:solidFill>
                  <a:srgbClr val="320E04"/>
                </a:solidFill>
              </a:rPr>
              <a:t> </a:t>
            </a:r>
            <a:endParaRPr lang="es-ES" sz="2400" smtClean="0">
              <a:solidFill>
                <a:srgbClr val="320E04"/>
              </a:solidFill>
              <a:latin typeface="Verdana" panose="020B0604030504040204" pitchFamily="34" charset="0"/>
            </a:endParaRPr>
          </a:p>
        </p:txBody>
      </p:sp>
      <p:sp>
        <p:nvSpPr>
          <p:cNvPr id="25602"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CB1F6382-E302-45E7-ABC9-CB3902675BA4}" type="slidenum">
              <a:rPr lang="es-MX" sz="1200">
                <a:solidFill>
                  <a:srgbClr val="B5A788"/>
                </a:solidFill>
              </a:rPr>
              <a:pPr eaLnBrk="1" hangingPunct="1"/>
              <a:t>11</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6" name="Rectangle 2"/>
          <p:cNvSpPr>
            <a:spLocks noGrp="1" noChangeArrowheads="1"/>
          </p:cNvSpPr>
          <p:nvPr>
            <p:ph type="ctrTitle"/>
          </p:nvPr>
        </p:nvSpPr>
        <p:spPr>
          <a:xfrm>
            <a:off x="685800" y="44450"/>
            <a:ext cx="7772400" cy="1736725"/>
          </a:xfrm>
        </p:spPr>
        <p:txBody>
          <a:bodyPr/>
          <a:lstStyle/>
          <a:p>
            <a:pPr eaLnBrk="1" hangingPunct="1"/>
            <a:r>
              <a:rPr lang="es-ES" sz="4400" b="1" smtClean="0">
                <a:effectLst>
                  <a:outerShdw blurRad="38100" dist="38100" dir="2700000" algn="tl">
                    <a:srgbClr val="C0C0C0"/>
                  </a:outerShdw>
                </a:effectLst>
              </a:rPr>
              <a:t>La Soberanía en el Contexto Constitucional</a:t>
            </a:r>
            <a:endParaRPr lang="es-MX" sz="4400" b="1" smtClean="0">
              <a:effectLst>
                <a:outerShdw blurRad="38100" dist="38100" dir="2700000" algn="tl">
                  <a:srgbClr val="C0C0C0"/>
                </a:outerShdw>
              </a:effectLst>
            </a:endParaRPr>
          </a:p>
        </p:txBody>
      </p:sp>
      <p:sp>
        <p:nvSpPr>
          <p:cNvPr id="26626" name="Rectangle 3"/>
          <p:cNvSpPr>
            <a:spLocks noGrp="1" noChangeArrowheads="1"/>
          </p:cNvSpPr>
          <p:nvPr>
            <p:ph type="subTitle" idx="1"/>
          </p:nvPr>
        </p:nvSpPr>
        <p:spPr>
          <a:xfrm>
            <a:off x="539750" y="2205038"/>
            <a:ext cx="8064500" cy="4081462"/>
          </a:xfrm>
        </p:spPr>
        <p:txBody>
          <a:bodyPr/>
          <a:lstStyle/>
          <a:p>
            <a:pPr marL="26988" algn="just" eaLnBrk="1" hangingPunct="1">
              <a:lnSpc>
                <a:spcPct val="70000"/>
              </a:lnSpc>
            </a:pPr>
            <a:r>
              <a:rPr lang="es-ES" sz="2200" smtClean="0">
                <a:solidFill>
                  <a:srgbClr val="320E04"/>
                </a:solidFill>
                <a:latin typeface="Verdana" panose="020B0604030504040204" pitchFamily="34" charset="0"/>
              </a:rPr>
              <a:t>En base a los anteriores planteamiento debemos de separar el estudio de la soberanía del planteamiento doctrinario oficial, en el cual se le contempla muy limitadamente, en lo relativo a la integridad y la defensa del territorio nacional, como lo podemos observar en el siguiente planteamiento de Juan Rebolledo Gout: </a:t>
            </a:r>
          </a:p>
          <a:p>
            <a:pPr marL="26988" algn="just" eaLnBrk="1" hangingPunct="1">
              <a:lnSpc>
                <a:spcPct val="70000"/>
              </a:lnSpc>
            </a:pPr>
            <a:endParaRPr lang="es-ES" sz="2200" smtClean="0">
              <a:solidFill>
                <a:srgbClr val="320E04"/>
              </a:solidFill>
              <a:latin typeface="Verdana" panose="020B0604030504040204" pitchFamily="34" charset="0"/>
            </a:endParaRPr>
          </a:p>
          <a:p>
            <a:pPr marL="26988" algn="just" eaLnBrk="1" hangingPunct="1">
              <a:lnSpc>
                <a:spcPct val="70000"/>
              </a:lnSpc>
            </a:pPr>
            <a:r>
              <a:rPr lang="es-ES" sz="2200" smtClean="0">
                <a:solidFill>
                  <a:srgbClr val="320E04"/>
                </a:solidFill>
                <a:latin typeface="Verdana" panose="020B0604030504040204" pitchFamily="34" charset="0"/>
              </a:rPr>
              <a:t>" </a:t>
            </a:r>
            <a:r>
              <a:rPr lang="es-ES" sz="2200" i="1" smtClean="0">
                <a:solidFill>
                  <a:srgbClr val="320E04"/>
                </a:solidFill>
                <a:latin typeface="Verdana" panose="020B0604030504040204" pitchFamily="34" charset="0"/>
              </a:rPr>
              <a:t>A la primacía de la soberanía como </a:t>
            </a:r>
            <a:r>
              <a:rPr lang="es-ES" sz="2200" b="1" i="1" smtClean="0">
                <a:solidFill>
                  <a:srgbClr val="320E04"/>
                </a:solidFill>
                <a:latin typeface="Verdana" panose="020B0604030504040204" pitchFamily="34" charset="0"/>
              </a:rPr>
              <a:t>defensa de la territorialidad </a:t>
            </a:r>
            <a:r>
              <a:rPr lang="es-ES" sz="2200" i="1" smtClean="0">
                <a:solidFill>
                  <a:srgbClr val="320E04"/>
                </a:solidFill>
                <a:latin typeface="Verdana" panose="020B0604030504040204" pitchFamily="34" charset="0"/>
              </a:rPr>
              <a:t>el Estado defenderá la soberanía, en la globalización preservando la integridad territorial de la nación </a:t>
            </a:r>
            <a:r>
              <a:rPr lang="es-ES" sz="2200" smtClean="0">
                <a:solidFill>
                  <a:srgbClr val="320E04"/>
                </a:solidFill>
                <a:latin typeface="Verdana" panose="020B0604030504040204" pitchFamily="34" charset="0"/>
              </a:rPr>
              <a:t>" </a:t>
            </a:r>
          </a:p>
          <a:p>
            <a:pPr marL="26988" algn="just" eaLnBrk="1" hangingPunct="1">
              <a:lnSpc>
                <a:spcPct val="70000"/>
              </a:lnSpc>
            </a:pPr>
            <a:endParaRPr lang="es-MX" sz="2200" smtClean="0">
              <a:solidFill>
                <a:srgbClr val="320E04"/>
              </a:solidFill>
              <a:latin typeface="Verdana" panose="020B0604030504040204" pitchFamily="34" charset="0"/>
            </a:endParaRPr>
          </a:p>
          <a:p>
            <a:pPr marL="26988" algn="just" eaLnBrk="1" hangingPunct="1">
              <a:lnSpc>
                <a:spcPct val="70000"/>
              </a:lnSpc>
            </a:pPr>
            <a:r>
              <a:rPr lang="es-MX" sz="2200" smtClean="0">
                <a:solidFill>
                  <a:srgbClr val="320E04"/>
                </a:solidFill>
                <a:latin typeface="Verdana" panose="020B0604030504040204" pitchFamily="34" charset="0"/>
              </a:rPr>
              <a:t>Soberanía, art. 89 X Const. </a:t>
            </a:r>
            <a:r>
              <a:rPr lang="es-MX" altLang="es-ES" sz="2200" smtClean="0">
                <a:solidFill>
                  <a:srgbClr val="320E04"/>
                </a:solidFill>
                <a:latin typeface="Verdana" panose="020B0604030504040204" pitchFamily="34" charset="0"/>
              </a:rPr>
              <a:t>“</a:t>
            </a:r>
            <a:r>
              <a:rPr lang="es-MX" altLang="ja-JP" sz="2200" b="1" smtClean="0">
                <a:solidFill>
                  <a:srgbClr val="320E04"/>
                </a:solidFill>
                <a:latin typeface="Verdana" panose="020B0604030504040204" pitchFamily="34" charset="0"/>
              </a:rPr>
              <a:t>autodeterminación de los pueblo</a:t>
            </a:r>
            <a:r>
              <a:rPr lang="es-MX" altLang="es-ES" sz="2200" b="1" smtClean="0">
                <a:solidFill>
                  <a:srgbClr val="320E04"/>
                </a:solidFill>
                <a:latin typeface="Verdana" panose="020B0604030504040204" pitchFamily="34" charset="0"/>
              </a:rPr>
              <a:t>”</a:t>
            </a:r>
            <a:r>
              <a:rPr lang="es-MX" altLang="ja-JP" sz="2200" b="1" smtClean="0">
                <a:solidFill>
                  <a:srgbClr val="320E04"/>
                </a:solidFill>
                <a:latin typeface="Verdana" panose="020B0604030504040204" pitchFamily="34" charset="0"/>
              </a:rPr>
              <a:t> Autogobierno de una sociedad.</a:t>
            </a:r>
            <a:endParaRPr lang="es-MX" sz="2200" b="1" smtClean="0">
              <a:solidFill>
                <a:srgbClr val="320E04"/>
              </a:solidFill>
              <a:latin typeface="Verdana" panose="020B0604030504040204" pitchFamily="34" charset="0"/>
            </a:endParaRPr>
          </a:p>
        </p:txBody>
      </p:sp>
      <p:sp>
        <p:nvSpPr>
          <p:cNvPr id="26627"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ECE4326C-8563-48DB-9463-1F53E22E77E0}" type="slidenum">
              <a:rPr lang="es-MX" sz="1200">
                <a:solidFill>
                  <a:srgbClr val="B5A788"/>
                </a:solidFill>
              </a:rPr>
              <a:pPr eaLnBrk="1" hangingPunct="1"/>
              <a:t>12</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2" name="Rectangle 2"/>
          <p:cNvSpPr>
            <a:spLocks noGrp="1" noChangeArrowheads="1"/>
          </p:cNvSpPr>
          <p:nvPr>
            <p:ph type="ctrTitle"/>
          </p:nvPr>
        </p:nvSpPr>
        <p:spPr>
          <a:xfrm>
            <a:off x="323850" y="188913"/>
            <a:ext cx="8280400" cy="1943100"/>
          </a:xfrm>
        </p:spPr>
        <p:txBody>
          <a:bodyPr/>
          <a:lstStyle/>
          <a:p>
            <a:pPr eaLnBrk="1" hangingPunct="1"/>
            <a:r>
              <a:rPr lang="es-ES" sz="3900" smtClean="0">
                <a:effectLst>
                  <a:outerShdw blurRad="38100" dist="38100" dir="2700000" algn="tl">
                    <a:srgbClr val="C0C0C0"/>
                  </a:outerShdw>
                </a:effectLst>
              </a:rPr>
              <a:t> </a:t>
            </a:r>
            <a:r>
              <a:rPr lang="es-ES" sz="3600" b="1" smtClean="0">
                <a:effectLst>
                  <a:outerShdw blurRad="38100" dist="38100" dir="2700000" algn="tl">
                    <a:srgbClr val="C0C0C0"/>
                  </a:outerShdw>
                </a:effectLst>
              </a:rPr>
              <a:t>La Soberanía en el Contexto Constitucional</a:t>
            </a:r>
            <a:br>
              <a:rPr lang="es-ES" sz="3600" b="1" smtClean="0">
                <a:effectLst>
                  <a:outerShdw blurRad="38100" dist="38100" dir="2700000" algn="tl">
                    <a:srgbClr val="C0C0C0"/>
                  </a:outerShdw>
                </a:effectLst>
              </a:rPr>
            </a:br>
            <a:endParaRPr lang="es-MX" sz="3600" b="1" smtClean="0">
              <a:effectLst>
                <a:outerShdw blurRad="38100" dist="38100" dir="2700000" algn="tl">
                  <a:srgbClr val="C0C0C0"/>
                </a:outerShdw>
              </a:effectLst>
            </a:endParaRPr>
          </a:p>
        </p:txBody>
      </p:sp>
      <p:sp>
        <p:nvSpPr>
          <p:cNvPr id="27650" name="Rectangle 3"/>
          <p:cNvSpPr>
            <a:spLocks noGrp="1" noChangeArrowheads="1"/>
          </p:cNvSpPr>
          <p:nvPr>
            <p:ph type="subTitle" idx="1"/>
          </p:nvPr>
        </p:nvSpPr>
        <p:spPr>
          <a:xfrm>
            <a:off x="468313" y="1628775"/>
            <a:ext cx="8351837" cy="4321175"/>
          </a:xfrm>
        </p:spPr>
        <p:txBody>
          <a:bodyPr/>
          <a:lstStyle/>
          <a:p>
            <a:pPr marL="26988" algn="just" eaLnBrk="1" hangingPunct="1">
              <a:lnSpc>
                <a:spcPct val="80000"/>
              </a:lnSpc>
            </a:pPr>
            <a:r>
              <a:rPr lang="es-ES" sz="2000" smtClean="0">
                <a:solidFill>
                  <a:srgbClr val="320E04"/>
                </a:solidFill>
                <a:latin typeface="Verdana" panose="020B0604030504040204" pitchFamily="34" charset="0"/>
              </a:rPr>
              <a:t>En el contexto cratológico soberanía, constituye la capacidad de autogobernarse una sociedad, es decir, implica en su sentido más puro aquello que se encuentra vinculado con el poder público y su autoejercicio por un pueblo determinado. En este sentido se pronuncia, Don Juan Wenceslao Barquera:</a:t>
            </a:r>
          </a:p>
          <a:p>
            <a:pPr marL="26988" algn="just" eaLnBrk="1" hangingPunct="1">
              <a:lnSpc>
                <a:spcPct val="80000"/>
              </a:lnSpc>
            </a:pPr>
            <a:endParaRPr lang="es-ES" sz="2000" smtClean="0">
              <a:solidFill>
                <a:srgbClr val="320E04"/>
              </a:solidFill>
              <a:latin typeface="Verdana" panose="020B0604030504040204" pitchFamily="34" charset="0"/>
            </a:endParaRPr>
          </a:p>
          <a:p>
            <a:pPr marL="26988" algn="just" eaLnBrk="1" hangingPunct="1">
              <a:lnSpc>
                <a:spcPct val="80000"/>
              </a:lnSpc>
            </a:pPr>
            <a:endParaRPr lang="es-ES" sz="2000" smtClean="0">
              <a:solidFill>
                <a:srgbClr val="320E04"/>
              </a:solidFill>
              <a:latin typeface="Verdana" panose="020B0604030504040204" pitchFamily="34" charset="0"/>
            </a:endParaRPr>
          </a:p>
          <a:p>
            <a:pPr marL="26988" algn="just" eaLnBrk="1" hangingPunct="1">
              <a:lnSpc>
                <a:spcPct val="80000"/>
              </a:lnSpc>
            </a:pPr>
            <a:r>
              <a:rPr lang="es-ES" sz="2000" smtClean="0">
                <a:solidFill>
                  <a:srgbClr val="320E04"/>
                </a:solidFill>
                <a:latin typeface="Verdana" panose="020B0604030504040204" pitchFamily="34" charset="0"/>
              </a:rPr>
              <a:t> " </a:t>
            </a:r>
            <a:r>
              <a:rPr lang="es-ES" sz="2000" i="1" smtClean="0">
                <a:solidFill>
                  <a:srgbClr val="320E04"/>
                </a:solidFill>
                <a:latin typeface="Verdana" panose="020B0604030504040204" pitchFamily="34" charset="0"/>
              </a:rPr>
              <a:t>Origen esencial de la soberanía El hombre para ser feliz, fue necesario que entrase en sociedad, y para conservar en este estado los goces del espíritu, fue preciso que sacrificara parte de su libertad natural, o lo que es lo mismo: fue preciso que se sujetara a una observancia rígida de la ley natural, para no abandonarse al caos de sus deseos y pasiones caprichosas de la reunión de estos sacrificios de la libertad particular, resultó el poder público, o  la  potestad  que había de regular la conducta  de  los ciudadanos  </a:t>
            </a:r>
            <a:r>
              <a:rPr lang="es-ES" sz="2000" smtClean="0">
                <a:solidFill>
                  <a:srgbClr val="320E04"/>
                </a:solidFill>
                <a:latin typeface="Verdana" panose="020B0604030504040204" pitchFamily="34" charset="0"/>
              </a:rPr>
              <a:t>" </a:t>
            </a:r>
            <a:endParaRPr lang="es-MX" sz="2000" smtClean="0">
              <a:solidFill>
                <a:srgbClr val="320E04"/>
              </a:solidFill>
              <a:latin typeface="Verdana" panose="020B0604030504040204" pitchFamily="34" charset="0"/>
            </a:endParaRPr>
          </a:p>
        </p:txBody>
      </p:sp>
      <p:sp>
        <p:nvSpPr>
          <p:cNvPr id="27651"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01D873E9-9B5E-45FE-84D9-804648F42D26}" type="slidenum">
              <a:rPr lang="es-MX" sz="1200">
                <a:solidFill>
                  <a:srgbClr val="B5A788"/>
                </a:solidFill>
              </a:rPr>
              <a:pPr eaLnBrk="1" hangingPunct="1"/>
              <a:t>13</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6" name="Rectangle 2"/>
          <p:cNvSpPr>
            <a:spLocks noGrp="1" noChangeArrowheads="1"/>
          </p:cNvSpPr>
          <p:nvPr>
            <p:ph type="ctrTitle"/>
          </p:nvPr>
        </p:nvSpPr>
        <p:spPr>
          <a:xfrm>
            <a:off x="685800" y="44450"/>
            <a:ext cx="7772400" cy="1736725"/>
          </a:xfrm>
        </p:spPr>
        <p:txBody>
          <a:bodyPr/>
          <a:lstStyle/>
          <a:p>
            <a:pPr eaLnBrk="1" hangingPunct="1"/>
            <a:r>
              <a:rPr lang="es-ES" sz="4400" b="1" smtClean="0">
                <a:effectLst>
                  <a:outerShdw blurRad="38100" dist="38100" dir="2700000" algn="tl">
                    <a:srgbClr val="C0C0C0"/>
                  </a:outerShdw>
                </a:effectLst>
              </a:rPr>
              <a:t>La Soberanía en el Contexto Constitucional</a:t>
            </a:r>
            <a:endParaRPr lang="es-MX" sz="4400" b="1" smtClean="0">
              <a:effectLst>
                <a:outerShdw blurRad="38100" dist="38100" dir="2700000" algn="tl">
                  <a:srgbClr val="C0C0C0"/>
                </a:outerShdw>
              </a:effectLst>
            </a:endParaRPr>
          </a:p>
        </p:txBody>
      </p:sp>
      <p:sp>
        <p:nvSpPr>
          <p:cNvPr id="28674" name="Rectangle 3"/>
          <p:cNvSpPr>
            <a:spLocks noGrp="1" noChangeArrowheads="1"/>
          </p:cNvSpPr>
          <p:nvPr>
            <p:ph type="subTitle" idx="1"/>
          </p:nvPr>
        </p:nvSpPr>
        <p:spPr>
          <a:xfrm>
            <a:off x="539750" y="2205038"/>
            <a:ext cx="8064500" cy="4081462"/>
          </a:xfrm>
        </p:spPr>
        <p:txBody>
          <a:bodyPr/>
          <a:lstStyle/>
          <a:p>
            <a:pPr marL="26988" algn="just" eaLnBrk="1" hangingPunct="1">
              <a:lnSpc>
                <a:spcPct val="80000"/>
              </a:lnSpc>
            </a:pPr>
            <a:r>
              <a:rPr lang="es-MX" sz="2400" smtClean="0">
                <a:solidFill>
                  <a:srgbClr val="320E04"/>
                </a:solidFill>
                <a:latin typeface="Verdana" panose="020B0604030504040204" pitchFamily="34" charset="0"/>
              </a:rPr>
              <a:t>De ahí que la propia creación o establecimiento de una constitución, es de origen soberano.</a:t>
            </a:r>
          </a:p>
          <a:p>
            <a:pPr marL="26988" algn="just" eaLnBrk="1" hangingPunct="1">
              <a:lnSpc>
                <a:spcPct val="80000"/>
              </a:lnSpc>
            </a:pPr>
            <a:endParaRPr lang="es-MX" sz="2400" smtClean="0">
              <a:solidFill>
                <a:srgbClr val="320E04"/>
              </a:solidFill>
              <a:latin typeface="Verdana" panose="020B0604030504040204" pitchFamily="34" charset="0"/>
            </a:endParaRPr>
          </a:p>
          <a:p>
            <a:pPr marL="26988" algn="just" eaLnBrk="1" hangingPunct="1">
              <a:lnSpc>
                <a:spcPct val="80000"/>
              </a:lnSpc>
            </a:pPr>
            <a:r>
              <a:rPr lang="es-MX" sz="2400" smtClean="0">
                <a:solidFill>
                  <a:srgbClr val="320E04"/>
                </a:solidFill>
                <a:latin typeface="Verdana" panose="020B0604030504040204" pitchFamily="34" charset="0"/>
              </a:rPr>
              <a:t>Ello puedo verse en la Ley Fundamental alemana, en su artículo 146:</a:t>
            </a:r>
          </a:p>
          <a:p>
            <a:pPr marL="26988" algn="just" eaLnBrk="1" hangingPunct="1">
              <a:lnSpc>
                <a:spcPct val="80000"/>
              </a:lnSpc>
            </a:pPr>
            <a:endParaRPr lang="es-MX" sz="2400" smtClean="0">
              <a:solidFill>
                <a:srgbClr val="320E04"/>
              </a:solidFill>
              <a:latin typeface="Verdana" panose="020B0604030504040204" pitchFamily="34" charset="0"/>
            </a:endParaRPr>
          </a:p>
          <a:p>
            <a:pPr marL="26988" algn="just" eaLnBrk="1" hangingPunct="1">
              <a:lnSpc>
                <a:spcPct val="80000"/>
              </a:lnSpc>
            </a:pPr>
            <a:r>
              <a:rPr lang="es-MX" altLang="es-ES" sz="2400" smtClean="0">
                <a:solidFill>
                  <a:srgbClr val="320E04"/>
                </a:solidFill>
                <a:latin typeface="Verdana" panose="020B0604030504040204" pitchFamily="34" charset="0"/>
              </a:rPr>
              <a:t>“</a:t>
            </a:r>
            <a:r>
              <a:rPr lang="es-MX" sz="2400" smtClean="0">
                <a:solidFill>
                  <a:srgbClr val="320E04"/>
                </a:solidFill>
                <a:latin typeface="Verdana" panose="020B0604030504040204" pitchFamily="34" charset="0"/>
              </a:rPr>
              <a:t>La presente </a:t>
            </a:r>
            <a:r>
              <a:rPr lang="es-MX" sz="2400" b="1" smtClean="0">
                <a:solidFill>
                  <a:srgbClr val="320E04"/>
                </a:solidFill>
                <a:latin typeface="Verdana" panose="020B0604030504040204" pitchFamily="34" charset="0"/>
              </a:rPr>
              <a:t>Ley Fundamental</a:t>
            </a:r>
            <a:r>
              <a:rPr lang="es-MX" sz="2400" smtClean="0">
                <a:solidFill>
                  <a:srgbClr val="320E04"/>
                </a:solidFill>
                <a:latin typeface="Verdana" panose="020B0604030504040204" pitchFamily="34" charset="0"/>
              </a:rPr>
              <a:t>… perderá su vigencia el día en que entre en vigor una constitución que hubiere sido adoptada en libre decisión por todo el pueblo alemán</a:t>
            </a:r>
            <a:r>
              <a:rPr lang="es-MX" altLang="es-ES" sz="2400" smtClean="0">
                <a:solidFill>
                  <a:srgbClr val="320E04"/>
                </a:solidFill>
                <a:latin typeface="Verdana" panose="020B0604030504040204" pitchFamily="34" charset="0"/>
              </a:rPr>
              <a:t>”</a:t>
            </a:r>
            <a:r>
              <a:rPr lang="es-MX" sz="2400" smtClean="0">
                <a:solidFill>
                  <a:srgbClr val="320E04"/>
                </a:solidFill>
                <a:latin typeface="Verdana" panose="020B0604030504040204" pitchFamily="34" charset="0"/>
              </a:rPr>
              <a:t>.</a:t>
            </a:r>
          </a:p>
        </p:txBody>
      </p:sp>
      <p:sp>
        <p:nvSpPr>
          <p:cNvPr id="28675"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8CA99E8E-ACC7-4153-9AFF-F758F6BD631B}" type="slidenum">
              <a:rPr lang="es-MX" sz="1200">
                <a:solidFill>
                  <a:srgbClr val="B5A788"/>
                </a:solidFill>
              </a:rPr>
              <a:pPr eaLnBrk="1" hangingPunct="1"/>
              <a:t>14</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noChangeArrowheads="1"/>
          </p:cNvSpPr>
          <p:nvPr>
            <p:ph type="subTitle" idx="1"/>
          </p:nvPr>
        </p:nvSpPr>
        <p:spPr>
          <a:xfrm>
            <a:off x="323850" y="549275"/>
            <a:ext cx="8429625" cy="5903913"/>
          </a:xfrm>
          <a:solidFill>
            <a:schemeClr val="bg1"/>
          </a:solidFill>
        </p:spPr>
        <p:txBody>
          <a:bodyPr/>
          <a:lstStyle/>
          <a:p>
            <a:pPr marL="26988" algn="just" eaLnBrk="1" hangingPunct="1">
              <a:lnSpc>
                <a:spcPct val="70000"/>
              </a:lnSpc>
            </a:pPr>
            <a:endParaRPr lang="es-ES" sz="2200" smtClean="0">
              <a:solidFill>
                <a:srgbClr val="320E04"/>
              </a:solidFill>
              <a:latin typeface="Verdana" panose="020B0604030504040204" pitchFamily="34" charset="0"/>
            </a:endParaRPr>
          </a:p>
          <a:p>
            <a:pPr marL="26988" algn="ctr">
              <a:lnSpc>
                <a:spcPct val="90000"/>
              </a:lnSpc>
            </a:pPr>
            <a:r>
              <a:rPr lang="es-MX" sz="2200" b="1" smtClean="0">
                <a:solidFill>
                  <a:srgbClr val="320E04"/>
                </a:solidFill>
              </a:rPr>
              <a:t>Maurice Duverger:</a:t>
            </a:r>
          </a:p>
          <a:p>
            <a:pPr marL="26988" algn="just">
              <a:lnSpc>
                <a:spcPct val="90000"/>
              </a:lnSpc>
            </a:pPr>
            <a:endParaRPr lang="es-MX" sz="2200" smtClean="0">
              <a:solidFill>
                <a:srgbClr val="320E04"/>
              </a:solidFill>
            </a:endParaRPr>
          </a:p>
          <a:p>
            <a:pPr marL="26988" algn="just">
              <a:lnSpc>
                <a:spcPct val="90000"/>
              </a:lnSpc>
            </a:pPr>
            <a:r>
              <a:rPr lang="es-MX" sz="2200" b="1" smtClean="0">
                <a:solidFill>
                  <a:srgbClr val="320E04"/>
                </a:solidFill>
              </a:rPr>
              <a:t>SOBERANÍA POLÍTICA </a:t>
            </a:r>
            <a:r>
              <a:rPr lang="es-MX" sz="2200" smtClean="0">
                <a:solidFill>
                  <a:srgbClr val="320E04"/>
                </a:solidFill>
              </a:rPr>
              <a:t>= Poder de gobierno depositado en el </a:t>
            </a:r>
            <a:r>
              <a:rPr lang="es-MX" sz="2200" b="1" smtClean="0">
                <a:solidFill>
                  <a:srgbClr val="320E04"/>
                </a:solidFill>
              </a:rPr>
              <a:t>pueblo</a:t>
            </a:r>
            <a:r>
              <a:rPr lang="es-MX" sz="2200" smtClean="0">
                <a:solidFill>
                  <a:srgbClr val="320E04"/>
                </a:solidFill>
              </a:rPr>
              <a:t>.  (Art. 39 Const. La soberanía reside esencial y originariamente en el pueblo…)</a:t>
            </a:r>
          </a:p>
          <a:p>
            <a:pPr marL="26988" algn="just">
              <a:lnSpc>
                <a:spcPct val="90000"/>
              </a:lnSpc>
            </a:pPr>
            <a:endParaRPr lang="es-MX" sz="2200" smtClean="0">
              <a:solidFill>
                <a:srgbClr val="320E04"/>
              </a:solidFill>
            </a:endParaRPr>
          </a:p>
          <a:p>
            <a:pPr marL="26988" algn="just">
              <a:lnSpc>
                <a:spcPct val="90000"/>
              </a:lnSpc>
            </a:pPr>
            <a:r>
              <a:rPr lang="es-MX" sz="2200" i="1" smtClean="0">
                <a:solidFill>
                  <a:srgbClr val="320E04"/>
                </a:solidFill>
              </a:rPr>
              <a:t>ES TRASLADADA AL </a:t>
            </a:r>
            <a:r>
              <a:rPr lang="es-MX" sz="2200" b="1" i="1" smtClean="0">
                <a:solidFill>
                  <a:srgbClr val="320E04"/>
                </a:solidFill>
              </a:rPr>
              <a:t>PODER CONSTITUYENTE </a:t>
            </a:r>
            <a:r>
              <a:rPr lang="es-MX" sz="2200" i="1" smtClean="0">
                <a:solidFill>
                  <a:srgbClr val="320E04"/>
                </a:solidFill>
              </a:rPr>
              <a:t>al momento de fundar el estado, es decir, en </a:t>
            </a:r>
            <a:r>
              <a:rPr lang="es-MX" sz="2200" b="1" i="1" smtClean="0">
                <a:solidFill>
                  <a:srgbClr val="320E04"/>
                </a:solidFill>
              </a:rPr>
              <a:t>instante constituyente</a:t>
            </a:r>
          </a:p>
          <a:p>
            <a:pPr marL="26988" algn="just">
              <a:lnSpc>
                <a:spcPct val="90000"/>
              </a:lnSpc>
            </a:pPr>
            <a:endParaRPr lang="es-MX" sz="2200" b="1" i="1" smtClean="0">
              <a:solidFill>
                <a:srgbClr val="320E04"/>
              </a:solidFill>
              <a:latin typeface="Verdana" panose="020B0604030504040204" pitchFamily="34" charset="0"/>
            </a:endParaRPr>
          </a:p>
          <a:p>
            <a:pPr marL="26988" algn="just">
              <a:lnSpc>
                <a:spcPct val="90000"/>
              </a:lnSpc>
            </a:pPr>
            <a:r>
              <a:rPr lang="es-MX" sz="2200" b="1" smtClean="0">
                <a:solidFill>
                  <a:srgbClr val="320E04"/>
                </a:solidFill>
                <a:latin typeface="Verdana" panose="020B0604030504040204" pitchFamily="34" charset="0"/>
              </a:rPr>
              <a:t>SOBERANIA JURIDICA: </a:t>
            </a:r>
            <a:r>
              <a:rPr lang="es-MX" sz="2200" smtClean="0">
                <a:solidFill>
                  <a:srgbClr val="320E04"/>
                </a:solidFill>
                <a:latin typeface="Verdana" panose="020B0604030504040204" pitchFamily="34" charset="0"/>
              </a:rPr>
              <a:t>La soberanía ya hecha ley en la </a:t>
            </a:r>
            <a:r>
              <a:rPr lang="es-MX" sz="2200" b="1" smtClean="0">
                <a:solidFill>
                  <a:srgbClr val="320E04"/>
                </a:solidFill>
                <a:latin typeface="Verdana" panose="020B0604030504040204" pitchFamily="34" charset="0"/>
              </a:rPr>
              <a:t>constitución</a:t>
            </a:r>
            <a:r>
              <a:rPr lang="es-MX" sz="2200" smtClean="0">
                <a:solidFill>
                  <a:srgbClr val="320E04"/>
                </a:solidFill>
                <a:latin typeface="Verdana" panose="020B0604030504040204" pitchFamily="34" charset="0"/>
              </a:rPr>
              <a:t>. (Art. 41, primer párrafo Const.)</a:t>
            </a:r>
          </a:p>
          <a:p>
            <a:pPr marL="26988" algn="just">
              <a:lnSpc>
                <a:spcPct val="90000"/>
              </a:lnSpc>
            </a:pPr>
            <a:endParaRPr lang="es-MX" sz="2200" b="1" smtClean="0">
              <a:solidFill>
                <a:srgbClr val="320E04"/>
              </a:solidFill>
              <a:latin typeface="Verdana" panose="020B0604030504040204" pitchFamily="34" charset="0"/>
            </a:endParaRPr>
          </a:p>
          <a:p>
            <a:pPr marL="26988" algn="just">
              <a:lnSpc>
                <a:spcPct val="90000"/>
              </a:lnSpc>
            </a:pPr>
            <a:r>
              <a:rPr lang="es-MX" sz="2200" smtClean="0">
                <a:solidFill>
                  <a:srgbClr val="320E04"/>
                </a:solidFill>
                <a:latin typeface="Verdana" panose="020B0604030504040204" pitchFamily="34" charset="0"/>
              </a:rPr>
              <a:t>El pueblo ejerce su soberanía…. en los términos respectivamente establecidos en la presente </a:t>
            </a:r>
            <a:r>
              <a:rPr lang="es-MX" sz="2200" b="1" smtClean="0">
                <a:solidFill>
                  <a:srgbClr val="320E04"/>
                </a:solidFill>
                <a:latin typeface="Verdana" panose="020B0604030504040204" pitchFamily="34" charset="0"/>
              </a:rPr>
              <a:t>constitución</a:t>
            </a:r>
            <a:r>
              <a:rPr lang="es-MX" sz="2200" smtClean="0">
                <a:solidFill>
                  <a:srgbClr val="320E04"/>
                </a:solidFill>
                <a:latin typeface="Verdana" panose="020B0604030504040204" pitchFamily="34" charset="0"/>
              </a:rPr>
              <a:t>.</a:t>
            </a:r>
            <a:endParaRPr lang="es-ES" sz="2200" smtClean="0">
              <a:solidFill>
                <a:srgbClr val="320E04"/>
              </a:solidFill>
              <a:latin typeface="Verdana" panose="020B0604030504040204" pitchFamily="34" charset="0"/>
            </a:endParaRPr>
          </a:p>
        </p:txBody>
      </p:sp>
      <p:sp>
        <p:nvSpPr>
          <p:cNvPr id="29698"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B583CEEA-8C93-468E-A730-835BD90DF55F}" type="slidenum">
              <a:rPr lang="es-MX" sz="1200">
                <a:solidFill>
                  <a:srgbClr val="B5A788"/>
                </a:solidFill>
              </a:rPr>
              <a:pPr eaLnBrk="1" hangingPunct="1"/>
              <a:t>15</a:t>
            </a:fld>
            <a:endParaRPr lang="es-MX" sz="1200">
              <a:solidFill>
                <a:srgbClr val="B5A788"/>
              </a:solidFill>
            </a:endParaRPr>
          </a:p>
        </p:txBody>
      </p:sp>
      <p:cxnSp>
        <p:nvCxnSpPr>
          <p:cNvPr id="6" name="5 Conector angular"/>
          <p:cNvCxnSpPr/>
          <p:nvPr/>
        </p:nvCxnSpPr>
        <p:spPr>
          <a:xfrm rot="16200000" flipH="1">
            <a:off x="1404144" y="2132806"/>
            <a:ext cx="1368425" cy="1223963"/>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18 Conector curvado"/>
          <p:cNvCxnSpPr/>
          <p:nvPr/>
        </p:nvCxnSpPr>
        <p:spPr>
          <a:xfrm rot="10800000" flipV="1">
            <a:off x="2411413" y="3141663"/>
            <a:ext cx="2808287" cy="2663825"/>
          </a:xfrm>
          <a:prstGeom prst="curved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3"/>
          <p:cNvSpPr>
            <a:spLocks noGrp="1" noChangeArrowheads="1"/>
          </p:cNvSpPr>
          <p:nvPr>
            <p:ph type="subTitle" idx="1"/>
          </p:nvPr>
        </p:nvSpPr>
        <p:spPr>
          <a:xfrm>
            <a:off x="323850" y="549275"/>
            <a:ext cx="8429625" cy="5903913"/>
          </a:xfrm>
        </p:spPr>
        <p:txBody>
          <a:bodyPr/>
          <a:lstStyle/>
          <a:p>
            <a:pPr marL="26988" algn="just" eaLnBrk="1" hangingPunct="1">
              <a:lnSpc>
                <a:spcPct val="70000"/>
              </a:lnSpc>
            </a:pPr>
            <a:endParaRPr lang="es-ES" sz="2200" smtClean="0">
              <a:solidFill>
                <a:srgbClr val="320E04"/>
              </a:solidFill>
              <a:latin typeface="Verdana" panose="020B0604030504040204" pitchFamily="34" charset="0"/>
            </a:endParaRPr>
          </a:p>
          <a:p>
            <a:pPr marL="26988" algn="ctr">
              <a:lnSpc>
                <a:spcPct val="90000"/>
              </a:lnSpc>
            </a:pPr>
            <a:r>
              <a:rPr lang="es-MX" sz="2200" b="1" smtClean="0">
                <a:solidFill>
                  <a:srgbClr val="320E04"/>
                </a:solidFill>
              </a:rPr>
              <a:t>CONSTITUCION DE 1917</a:t>
            </a:r>
          </a:p>
          <a:p>
            <a:pPr marL="26988" algn="just">
              <a:lnSpc>
                <a:spcPct val="90000"/>
              </a:lnSpc>
            </a:pPr>
            <a:endParaRPr lang="es-MX" sz="2200" b="1" smtClean="0">
              <a:solidFill>
                <a:srgbClr val="320E04"/>
              </a:solidFill>
              <a:latin typeface="Verdana" panose="020B0604030504040204" pitchFamily="34" charset="0"/>
            </a:endParaRPr>
          </a:p>
          <a:p>
            <a:pPr marL="26988" algn="just">
              <a:lnSpc>
                <a:spcPct val="90000"/>
              </a:lnSpc>
            </a:pPr>
            <a:r>
              <a:rPr lang="es-MX" sz="2200" smtClean="0">
                <a:solidFill>
                  <a:srgbClr val="320E04"/>
                </a:solidFill>
                <a:latin typeface="Verdana" panose="020B0604030504040204" pitchFamily="34" charset="0"/>
              </a:rPr>
              <a:t>Pueblo oprimido por Victoriano Huerta</a:t>
            </a:r>
          </a:p>
          <a:p>
            <a:pPr marL="26988" algn="just">
              <a:lnSpc>
                <a:spcPct val="90000"/>
              </a:lnSpc>
            </a:pPr>
            <a:endParaRPr lang="es-MX" sz="2200" smtClean="0">
              <a:solidFill>
                <a:srgbClr val="320E04"/>
              </a:solidFill>
              <a:latin typeface="Verdana" panose="020B0604030504040204" pitchFamily="34" charset="0"/>
            </a:endParaRPr>
          </a:p>
          <a:p>
            <a:pPr marL="26988" algn="just">
              <a:lnSpc>
                <a:spcPct val="90000"/>
              </a:lnSpc>
            </a:pPr>
            <a:r>
              <a:rPr lang="es-MX" sz="2200" smtClean="0">
                <a:solidFill>
                  <a:srgbClr val="320E04"/>
                </a:solidFill>
                <a:latin typeface="Verdana" panose="020B0604030504040204" pitchFamily="34" charset="0"/>
              </a:rPr>
              <a:t>REVOLUCION, (los individuos tienen inmerso el </a:t>
            </a:r>
            <a:r>
              <a:rPr lang="es-MX" sz="2200" b="1" smtClean="0">
                <a:solidFill>
                  <a:srgbClr val="320E04"/>
                </a:solidFill>
                <a:latin typeface="Verdana" panose="020B0604030504040204" pitchFamily="34" charset="0"/>
              </a:rPr>
              <a:t>derecho a la revolución </a:t>
            </a:r>
            <a:r>
              <a:rPr lang="es-MX" sz="2200" smtClean="0">
                <a:solidFill>
                  <a:srgbClr val="320E04"/>
                </a:solidFill>
                <a:latin typeface="Verdana" panose="020B0604030504040204" pitchFamily="34" charset="0"/>
              </a:rPr>
              <a:t>contra los gobiernos tiránicos)</a:t>
            </a:r>
          </a:p>
          <a:p>
            <a:pPr marL="26988" algn="just">
              <a:lnSpc>
                <a:spcPct val="90000"/>
              </a:lnSpc>
            </a:pPr>
            <a:endParaRPr lang="es-MX" sz="2200" smtClean="0">
              <a:solidFill>
                <a:srgbClr val="320E04"/>
              </a:solidFill>
              <a:latin typeface="Verdana" panose="020B0604030504040204" pitchFamily="34" charset="0"/>
            </a:endParaRPr>
          </a:p>
          <a:p>
            <a:pPr marL="26988" algn="just">
              <a:lnSpc>
                <a:spcPct val="90000"/>
              </a:lnSpc>
            </a:pPr>
            <a:r>
              <a:rPr lang="es-MX" sz="2200" smtClean="0">
                <a:solidFill>
                  <a:srgbClr val="320E04"/>
                </a:solidFill>
                <a:latin typeface="Verdana" panose="020B0604030504040204" pitchFamily="34" charset="0"/>
              </a:rPr>
              <a:t>TRIUNFAN LOS INSURGENTES O REBELION: (Esta adquiere </a:t>
            </a:r>
            <a:r>
              <a:rPr lang="es-MX" sz="2200" b="1" smtClean="0">
                <a:solidFill>
                  <a:srgbClr val="320E04"/>
                </a:solidFill>
                <a:latin typeface="Verdana" panose="020B0604030504040204" pitchFamily="34" charset="0"/>
              </a:rPr>
              <a:t>el derecho de la revolución</a:t>
            </a:r>
            <a:r>
              <a:rPr lang="es-MX" sz="2200" smtClean="0">
                <a:solidFill>
                  <a:srgbClr val="320E04"/>
                </a:solidFill>
                <a:latin typeface="Verdana" panose="020B0604030504040204" pitchFamily="34" charset="0"/>
              </a:rPr>
              <a:t>). Establecer el nuevo orden, que implica expedir una nueva constitución.</a:t>
            </a:r>
          </a:p>
          <a:p>
            <a:pPr marL="26988" algn="just">
              <a:lnSpc>
                <a:spcPct val="90000"/>
              </a:lnSpc>
            </a:pPr>
            <a:endParaRPr lang="es-MX" sz="2200" smtClean="0">
              <a:solidFill>
                <a:srgbClr val="320E04"/>
              </a:solidFill>
              <a:latin typeface="Verdana" panose="020B0604030504040204" pitchFamily="34" charset="0"/>
            </a:endParaRPr>
          </a:p>
          <a:p>
            <a:pPr marL="26988" algn="just">
              <a:lnSpc>
                <a:spcPct val="90000"/>
              </a:lnSpc>
            </a:pPr>
            <a:r>
              <a:rPr lang="es-MX" sz="2200" b="1" smtClean="0">
                <a:solidFill>
                  <a:srgbClr val="320E04"/>
                </a:solidFill>
                <a:latin typeface="Verdana" panose="020B0604030504040204" pitchFamily="34" charset="0"/>
              </a:rPr>
              <a:t>Carranza</a:t>
            </a:r>
            <a:r>
              <a:rPr lang="es-MX" sz="2200" smtClean="0">
                <a:solidFill>
                  <a:srgbClr val="320E04"/>
                </a:solidFill>
                <a:latin typeface="Verdana" panose="020B0604030504040204" pitchFamily="34" charset="0"/>
              </a:rPr>
              <a:t>, en su carácter de </a:t>
            </a:r>
            <a:r>
              <a:rPr lang="es-MX" sz="2200" b="1" smtClean="0">
                <a:solidFill>
                  <a:srgbClr val="320E04"/>
                </a:solidFill>
                <a:latin typeface="Verdana" panose="020B0604030504040204" pitchFamily="34" charset="0"/>
              </a:rPr>
              <a:t>primer jefe del ejercito constitucionalista,</a:t>
            </a:r>
            <a:r>
              <a:rPr lang="es-MX" sz="2200" smtClean="0">
                <a:solidFill>
                  <a:srgbClr val="320E04"/>
                </a:solidFill>
                <a:latin typeface="Verdana" panose="020B0604030504040204" pitchFamily="34" charset="0"/>
              </a:rPr>
              <a:t> llevo personalmente el proyecto de nueva constitución hasta el teatro de la República. El discurso ahí dado, es tomado como exposición de motivos.</a:t>
            </a:r>
            <a:endParaRPr lang="es-ES" sz="2200" smtClean="0">
              <a:solidFill>
                <a:srgbClr val="320E04"/>
              </a:solidFill>
              <a:latin typeface="Verdana" panose="020B0604030504040204" pitchFamily="34" charset="0"/>
            </a:endParaRPr>
          </a:p>
        </p:txBody>
      </p:sp>
      <p:sp>
        <p:nvSpPr>
          <p:cNvPr id="30722"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E6119E0D-0858-446C-8C76-C46DBEABFED3}" type="slidenum">
              <a:rPr lang="es-MX" sz="1200">
                <a:solidFill>
                  <a:srgbClr val="B5A788"/>
                </a:solidFill>
              </a:rPr>
              <a:pPr eaLnBrk="1" hangingPunct="1"/>
              <a:t>16</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3"/>
          <p:cNvSpPr>
            <a:spLocks noGrp="1" noChangeArrowheads="1"/>
          </p:cNvSpPr>
          <p:nvPr>
            <p:ph type="subTitle" idx="1"/>
          </p:nvPr>
        </p:nvSpPr>
        <p:spPr>
          <a:xfrm>
            <a:off x="323850" y="549275"/>
            <a:ext cx="8429625" cy="5903913"/>
          </a:xfrm>
        </p:spPr>
        <p:txBody>
          <a:bodyPr/>
          <a:lstStyle/>
          <a:p>
            <a:pPr marL="26988" algn="just" eaLnBrk="1" hangingPunct="1">
              <a:lnSpc>
                <a:spcPct val="80000"/>
              </a:lnSpc>
            </a:pPr>
            <a:endParaRPr lang="es-ES" sz="2400" smtClean="0">
              <a:solidFill>
                <a:srgbClr val="320E04"/>
              </a:solidFill>
              <a:latin typeface="Verdana" panose="020B0604030504040204" pitchFamily="34" charset="0"/>
            </a:endParaRPr>
          </a:p>
          <a:p>
            <a:pPr marL="26988" algn="just"/>
            <a:r>
              <a:rPr lang="es-MX" sz="2400" b="1" smtClean="0">
                <a:solidFill>
                  <a:srgbClr val="320E04"/>
                </a:solidFill>
              </a:rPr>
              <a:t>SEGUNDA.- </a:t>
            </a:r>
            <a:r>
              <a:rPr lang="es-MX" sz="2400" smtClean="0">
                <a:solidFill>
                  <a:srgbClr val="320E04"/>
                </a:solidFill>
              </a:rPr>
              <a:t>Otra función de las constituciones es la de establecer los mecanismos para el control del ejercicio del poder. </a:t>
            </a:r>
            <a:endParaRPr lang="es-ES" sz="2400" smtClean="0">
              <a:solidFill>
                <a:srgbClr val="320E04"/>
              </a:solidFill>
            </a:endParaRPr>
          </a:p>
          <a:p>
            <a:pPr marL="26988"/>
            <a:endParaRPr lang="es-MX" sz="2400" smtClean="0">
              <a:solidFill>
                <a:srgbClr val="320E04"/>
              </a:solidFill>
            </a:endParaRPr>
          </a:p>
          <a:p>
            <a:pPr marL="26988" algn="just"/>
            <a:r>
              <a:rPr lang="es-MX" sz="2400" smtClean="0">
                <a:solidFill>
                  <a:srgbClr val="320E04"/>
                </a:solidFill>
              </a:rPr>
              <a:t>Este objetivo se justifica en razón que el constituyente pretende racionalizar jurídicamente el ejercicio del poder y despersonalizarlo de sus detentadores, impidiendo el surgimiento de un gobierno con poderes absolutos que desemboquen en una tiranía. Sobre este particular Karl Loewenstein nos indica acertadamente lo siguiente:</a:t>
            </a:r>
          </a:p>
          <a:p>
            <a:pPr marL="26988" algn="just"/>
            <a:endParaRPr lang="es-ES" sz="2400" smtClean="0">
              <a:solidFill>
                <a:srgbClr val="320E04"/>
              </a:solidFill>
            </a:endParaRPr>
          </a:p>
          <a:p>
            <a:pPr marL="26988" algn="ctr"/>
            <a:r>
              <a:rPr lang="es-MX" altLang="es-ES" sz="2400" i="1" smtClean="0">
                <a:solidFill>
                  <a:srgbClr val="320E04"/>
                </a:solidFill>
              </a:rPr>
              <a:t>“</a:t>
            </a:r>
            <a:r>
              <a:rPr lang="es-ES" altLang="ja-JP" sz="2400" i="1" smtClean="0">
                <a:solidFill>
                  <a:srgbClr val="320E04"/>
                </a:solidFill>
              </a:rPr>
              <a:t>"En el sistema político del constitucionalismo, el poder está despersonalizado y separado de la persona; el poder es inherente al cargo e independiente de la persona que en un momento dado lo ejerza" </a:t>
            </a:r>
            <a:endParaRPr lang="es-ES" sz="2400" smtClean="0">
              <a:solidFill>
                <a:srgbClr val="320E04"/>
              </a:solidFill>
              <a:latin typeface="Verdana" panose="020B0604030504040204" pitchFamily="34" charset="0"/>
            </a:endParaRPr>
          </a:p>
        </p:txBody>
      </p:sp>
      <p:sp>
        <p:nvSpPr>
          <p:cNvPr id="31746"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AF04D6D3-60FA-4E58-BF07-F186C62CD801}" type="slidenum">
              <a:rPr lang="es-MX" sz="1200">
                <a:solidFill>
                  <a:srgbClr val="B5A788"/>
                </a:solidFill>
              </a:rPr>
              <a:pPr eaLnBrk="1" hangingPunct="1"/>
              <a:t>17</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3"/>
          <p:cNvSpPr>
            <a:spLocks noGrp="1" noChangeArrowheads="1"/>
          </p:cNvSpPr>
          <p:nvPr>
            <p:ph type="subTitle" idx="1"/>
          </p:nvPr>
        </p:nvSpPr>
        <p:spPr>
          <a:xfrm>
            <a:off x="323850" y="549275"/>
            <a:ext cx="8429625" cy="5903913"/>
          </a:xfrm>
        </p:spPr>
        <p:txBody>
          <a:bodyPr/>
          <a:lstStyle/>
          <a:p>
            <a:pPr marL="26988" algn="just" eaLnBrk="1" hangingPunct="1">
              <a:lnSpc>
                <a:spcPct val="80000"/>
              </a:lnSpc>
            </a:pPr>
            <a:endParaRPr lang="es-ES" sz="2400" smtClean="0">
              <a:solidFill>
                <a:srgbClr val="320E04"/>
              </a:solidFill>
              <a:latin typeface="Verdana" panose="020B0604030504040204" pitchFamily="34" charset="0"/>
            </a:endParaRPr>
          </a:p>
          <a:p>
            <a:pPr marL="26988" algn="just"/>
            <a:r>
              <a:rPr lang="es-MX" sz="2800" smtClean="0">
                <a:solidFill>
                  <a:srgbClr val="320E04"/>
                </a:solidFill>
              </a:rPr>
              <a:t>Uno de los principales exponentes de esta corriente es Ferdinand Lassalle, con su clásica precisión sobre loo que es una constitución: </a:t>
            </a:r>
          </a:p>
          <a:p>
            <a:pPr marL="26988" algn="just"/>
            <a:endParaRPr lang="es-ES" sz="2800" smtClean="0">
              <a:solidFill>
                <a:srgbClr val="320E04"/>
              </a:solidFill>
            </a:endParaRPr>
          </a:p>
          <a:p>
            <a:pPr marL="26988" algn="just"/>
            <a:r>
              <a:rPr lang="es-MX" altLang="es-ES" sz="2800" i="1" smtClean="0">
                <a:solidFill>
                  <a:srgbClr val="320E04"/>
                </a:solidFill>
              </a:rPr>
              <a:t>“</a:t>
            </a:r>
            <a:r>
              <a:rPr lang="es-MX" sz="2800" i="1" smtClean="0">
                <a:solidFill>
                  <a:srgbClr val="320E04"/>
                </a:solidFill>
              </a:rPr>
              <a:t>Los problemas constitucionales no son: primariamente problemas de derecho, sino de poder; la verdadera constitución de un país sólo reside en los factores reales y efectivos de poder que ese país rigen; y las constituciones escritas no tienen valor ni son duraderas más que cuando dan expresión fiel a los factores de poder imperantes en la realidad social</a:t>
            </a:r>
            <a:r>
              <a:rPr lang="es-MX" altLang="es-ES" sz="2800" i="1" smtClean="0">
                <a:solidFill>
                  <a:srgbClr val="320E04"/>
                </a:solidFill>
              </a:rPr>
              <a:t>”</a:t>
            </a:r>
            <a:r>
              <a:rPr lang="es-MX" sz="2800" i="1" smtClean="0">
                <a:solidFill>
                  <a:srgbClr val="320E04"/>
                </a:solidFill>
              </a:rPr>
              <a:t> </a:t>
            </a:r>
            <a:endParaRPr lang="es-ES" sz="2800" smtClean="0">
              <a:solidFill>
                <a:srgbClr val="320E04"/>
              </a:solidFill>
              <a:latin typeface="Verdana" panose="020B0604030504040204" pitchFamily="34" charset="0"/>
            </a:endParaRPr>
          </a:p>
        </p:txBody>
      </p:sp>
      <p:sp>
        <p:nvSpPr>
          <p:cNvPr id="32770"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A12F35D7-67CB-42DD-B5F8-C1DB97EFAE1E}" type="slidenum">
              <a:rPr lang="es-MX" sz="1200">
                <a:solidFill>
                  <a:srgbClr val="B5A788"/>
                </a:solidFill>
              </a:rPr>
              <a:pPr eaLnBrk="1" hangingPunct="1"/>
              <a:t>18</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3"/>
          <p:cNvSpPr>
            <a:spLocks noGrp="1" noChangeArrowheads="1"/>
          </p:cNvSpPr>
          <p:nvPr>
            <p:ph type="subTitle" idx="1"/>
          </p:nvPr>
        </p:nvSpPr>
        <p:spPr>
          <a:xfrm>
            <a:off x="323850" y="549275"/>
            <a:ext cx="8429625" cy="5903913"/>
          </a:xfrm>
        </p:spPr>
        <p:txBody>
          <a:bodyPr/>
          <a:lstStyle/>
          <a:p>
            <a:pPr marL="26988" algn="just"/>
            <a:r>
              <a:rPr lang="es-MX" sz="3000" smtClean="0">
                <a:solidFill>
                  <a:srgbClr val="320E04"/>
                </a:solidFill>
              </a:rPr>
              <a:t>Por su parte,</a:t>
            </a:r>
            <a:r>
              <a:rPr lang="es-MX" sz="3000" b="1" smtClean="0">
                <a:solidFill>
                  <a:srgbClr val="320E04"/>
                </a:solidFill>
              </a:rPr>
              <a:t> </a:t>
            </a:r>
            <a:r>
              <a:rPr lang="es-MX" sz="3000" smtClean="0">
                <a:solidFill>
                  <a:srgbClr val="320E04"/>
                </a:solidFill>
              </a:rPr>
              <a:t>Karl Loewenstein, nos presenta una definición eminentemente cratalógica de la constitución al precisarnos que:</a:t>
            </a:r>
          </a:p>
          <a:p>
            <a:pPr marL="26988" algn="just"/>
            <a:endParaRPr lang="es-ES" sz="3000" smtClean="0">
              <a:solidFill>
                <a:srgbClr val="320E04"/>
              </a:solidFill>
            </a:endParaRPr>
          </a:p>
          <a:p>
            <a:pPr marL="26988" algn="just"/>
            <a:r>
              <a:rPr lang="es-MX" altLang="es-ES" sz="3000" i="1" smtClean="0">
                <a:solidFill>
                  <a:srgbClr val="320E04"/>
                </a:solidFill>
              </a:rPr>
              <a:t>“</a:t>
            </a:r>
            <a:r>
              <a:rPr lang="es-MX" sz="3000" i="1" smtClean="0">
                <a:solidFill>
                  <a:srgbClr val="320E04"/>
                </a:solidFill>
              </a:rPr>
              <a:t>La constitución se convirtió en el dispositivo fundamental para el control del poder…La constitución destinada a limitar el ejercicio del poder político</a:t>
            </a:r>
            <a:r>
              <a:rPr lang="es-MX" altLang="es-ES" sz="3000" i="1" smtClean="0">
                <a:solidFill>
                  <a:srgbClr val="320E04"/>
                </a:solidFill>
              </a:rPr>
              <a:t>”</a:t>
            </a:r>
            <a:r>
              <a:rPr lang="es-MX" sz="3000" i="1" smtClean="0">
                <a:solidFill>
                  <a:srgbClr val="320E04"/>
                </a:solidFill>
              </a:rPr>
              <a:t>.</a:t>
            </a:r>
          </a:p>
          <a:p>
            <a:pPr marL="26988" algn="just"/>
            <a:endParaRPr lang="es-ES" sz="3000" smtClean="0">
              <a:solidFill>
                <a:srgbClr val="320E04"/>
              </a:solidFill>
            </a:endParaRPr>
          </a:p>
          <a:p>
            <a:pPr marL="26988" algn="just"/>
            <a:r>
              <a:rPr lang="es-MX" sz="3000" smtClean="0">
                <a:solidFill>
                  <a:srgbClr val="320E04"/>
                </a:solidFill>
              </a:rPr>
              <a:t>Esta última postura desacredita la teoría prevaleciente en México de que el poder público solo se controla con su división o distribución.</a:t>
            </a:r>
            <a:endParaRPr lang="es-ES" sz="3000" smtClean="0">
              <a:solidFill>
                <a:srgbClr val="320E04"/>
              </a:solidFill>
            </a:endParaRPr>
          </a:p>
          <a:p>
            <a:pPr marL="26988"/>
            <a:r>
              <a:rPr lang="es-ES" sz="2200" smtClean="0">
                <a:solidFill>
                  <a:srgbClr val="320E04"/>
                </a:solidFill>
              </a:rPr>
              <a:t> </a:t>
            </a:r>
          </a:p>
          <a:p>
            <a:pPr marL="26988" algn="just" eaLnBrk="1" hangingPunct="1">
              <a:lnSpc>
                <a:spcPct val="80000"/>
              </a:lnSpc>
            </a:pPr>
            <a:endParaRPr lang="es-ES" sz="2200" smtClean="0">
              <a:solidFill>
                <a:srgbClr val="320E04"/>
              </a:solidFill>
              <a:latin typeface="Verdana" panose="020B0604030504040204" pitchFamily="34" charset="0"/>
            </a:endParaRPr>
          </a:p>
        </p:txBody>
      </p:sp>
      <p:sp>
        <p:nvSpPr>
          <p:cNvPr id="33794"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0791D9F7-13C7-4C6E-9363-D76100F14C42}" type="slidenum">
              <a:rPr lang="es-MX" sz="1200">
                <a:solidFill>
                  <a:srgbClr val="B5A788"/>
                </a:solidFill>
              </a:rPr>
              <a:pPr eaLnBrk="1" hangingPunct="1"/>
              <a:t>19</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Rectangle 2"/>
          <p:cNvSpPr>
            <a:spLocks noGrp="1" noChangeArrowheads="1"/>
          </p:cNvSpPr>
          <p:nvPr>
            <p:ph type="ctrTitle"/>
          </p:nvPr>
        </p:nvSpPr>
        <p:spPr>
          <a:xfrm>
            <a:off x="323850" y="115888"/>
            <a:ext cx="8569325" cy="1736725"/>
          </a:xfrm>
        </p:spPr>
        <p:txBody>
          <a:bodyPr/>
          <a:lstStyle/>
          <a:p>
            <a:pPr algn="ctr" eaLnBrk="1" fontAlgn="auto" hangingPunct="1">
              <a:spcAft>
                <a:spcPts val="0"/>
              </a:spcAft>
              <a:defRPr/>
            </a:pPr>
            <a:r>
              <a:rPr lang="es-ES" sz="4800" b="1" dirty="0" smtClean="0">
                <a:solidFill>
                  <a:schemeClr val="tx2">
                    <a:satMod val="130000"/>
                  </a:schemeClr>
                </a:solidFill>
                <a:latin typeface="Verdana" pitchFamily="34" charset="0"/>
                <a:ea typeface="+mj-ea"/>
                <a:cs typeface="+mj-cs"/>
              </a:rPr>
              <a:t>IDEA BASICA DE </a:t>
            </a:r>
            <a:r>
              <a:rPr lang="es-ES" sz="4800" b="1" dirty="0">
                <a:solidFill>
                  <a:schemeClr val="tx2">
                    <a:satMod val="130000"/>
                  </a:schemeClr>
                </a:solidFill>
                <a:latin typeface="Verdana" pitchFamily="34" charset="0"/>
                <a:ea typeface="+mj-ea"/>
                <a:cs typeface="+mj-cs"/>
              </a:rPr>
              <a:t>CONSTITUCION</a:t>
            </a:r>
            <a:endParaRPr lang="es-MX" sz="4800" b="1" dirty="0">
              <a:solidFill>
                <a:schemeClr val="tx2">
                  <a:satMod val="130000"/>
                </a:schemeClr>
              </a:solidFill>
              <a:latin typeface="Verdana" pitchFamily="34" charset="0"/>
              <a:ea typeface="+mj-ea"/>
              <a:cs typeface="+mj-cs"/>
            </a:endParaRPr>
          </a:p>
        </p:txBody>
      </p:sp>
      <p:sp>
        <p:nvSpPr>
          <p:cNvPr id="556035" name="Rectangle 3"/>
          <p:cNvSpPr>
            <a:spLocks noGrp="1" noChangeArrowheads="1"/>
          </p:cNvSpPr>
          <p:nvPr>
            <p:ph type="subTitle" idx="1"/>
          </p:nvPr>
        </p:nvSpPr>
        <p:spPr>
          <a:xfrm>
            <a:off x="285750" y="2060575"/>
            <a:ext cx="8429625" cy="4319588"/>
          </a:xfrm>
        </p:spPr>
        <p:txBody>
          <a:bodyPr>
            <a:normAutofit/>
          </a:bodyPr>
          <a:lstStyle/>
          <a:p>
            <a:pPr marL="26988" algn="just" eaLnBrk="1" hangingPunct="1">
              <a:lnSpc>
                <a:spcPct val="80000"/>
              </a:lnSpc>
            </a:pPr>
            <a:endParaRPr lang="es-ES" sz="2400" smtClean="0">
              <a:solidFill>
                <a:srgbClr val="320E04"/>
              </a:solidFill>
              <a:latin typeface="Verdana" panose="020B0604030504040204" pitchFamily="34" charset="0"/>
            </a:endParaRPr>
          </a:p>
          <a:p>
            <a:pPr marL="26988" algn="just" eaLnBrk="1" hangingPunct="1">
              <a:lnSpc>
                <a:spcPct val="80000"/>
              </a:lnSpc>
            </a:pPr>
            <a:endParaRPr lang="es-ES" sz="2400" smtClean="0">
              <a:solidFill>
                <a:srgbClr val="320E04"/>
              </a:solidFill>
              <a:latin typeface="Verdana" panose="020B0604030504040204" pitchFamily="34" charset="0"/>
            </a:endParaRPr>
          </a:p>
          <a:p>
            <a:pPr marL="26988" algn="ctr" eaLnBrk="1" hangingPunct="1">
              <a:lnSpc>
                <a:spcPct val="80000"/>
              </a:lnSpc>
            </a:pPr>
            <a:r>
              <a:rPr lang="es-ES" sz="3200" smtClean="0">
                <a:solidFill>
                  <a:srgbClr val="320E04"/>
                </a:solidFill>
              </a:rPr>
              <a:t>¿Qué es una constitución? </a:t>
            </a:r>
          </a:p>
          <a:p>
            <a:pPr marL="26988" algn="ctr" eaLnBrk="1" hangingPunct="1">
              <a:lnSpc>
                <a:spcPct val="80000"/>
              </a:lnSpc>
            </a:pPr>
            <a:endParaRPr lang="es-ES" sz="3200" smtClean="0">
              <a:solidFill>
                <a:srgbClr val="320E04"/>
              </a:solidFill>
            </a:endParaRPr>
          </a:p>
          <a:p>
            <a:pPr marL="26988" algn="ctr" eaLnBrk="1" hangingPunct="1">
              <a:lnSpc>
                <a:spcPct val="80000"/>
              </a:lnSpc>
            </a:pPr>
            <a:r>
              <a:rPr lang="es-ES" sz="3200" smtClean="0">
                <a:solidFill>
                  <a:srgbClr val="320E04"/>
                </a:solidFill>
              </a:rPr>
              <a:t>¿Por que una constitución?</a:t>
            </a:r>
          </a:p>
          <a:p>
            <a:pPr marL="26988" algn="ctr" eaLnBrk="1" hangingPunct="1">
              <a:lnSpc>
                <a:spcPct val="80000"/>
              </a:lnSpc>
            </a:pPr>
            <a:endParaRPr lang="es-ES" sz="3200" smtClean="0">
              <a:solidFill>
                <a:srgbClr val="320E04"/>
              </a:solidFill>
            </a:endParaRPr>
          </a:p>
          <a:p>
            <a:pPr marL="26988" algn="ctr" eaLnBrk="1" hangingPunct="1">
              <a:lnSpc>
                <a:spcPct val="80000"/>
              </a:lnSpc>
            </a:pPr>
            <a:r>
              <a:rPr lang="es-ES" sz="3200" smtClean="0">
                <a:solidFill>
                  <a:srgbClr val="320E04"/>
                </a:solidFill>
              </a:rPr>
              <a:t> ¿Para que sirve una constitución?</a:t>
            </a:r>
            <a:endParaRPr lang="es-ES_tradnl" sz="3200" smtClean="0">
              <a:solidFill>
                <a:srgbClr val="320E04"/>
              </a:solidFill>
            </a:endParaRPr>
          </a:p>
          <a:p>
            <a:pPr marL="26988" algn="just" eaLnBrk="1" hangingPunct="1">
              <a:lnSpc>
                <a:spcPct val="80000"/>
              </a:lnSpc>
            </a:pPr>
            <a:endParaRPr lang="es-ES" sz="2400" smtClean="0">
              <a:solidFill>
                <a:srgbClr val="320E04"/>
              </a:solidFill>
              <a:latin typeface="Verdana" panose="020B0604030504040204" pitchFamily="34" charset="0"/>
            </a:endParaRPr>
          </a:p>
        </p:txBody>
      </p:sp>
      <p:sp>
        <p:nvSpPr>
          <p:cNvPr id="16387"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765CB292-306E-4B05-A1A8-AFD2556FFFAF}" type="slidenum">
              <a:rPr lang="es-MX" sz="1200">
                <a:solidFill>
                  <a:srgbClr val="B5A788"/>
                </a:solidFill>
              </a:rPr>
              <a:pPr eaLnBrk="1" hangingPunct="1"/>
              <a:t>2</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3"/>
          <p:cNvSpPr>
            <a:spLocks noGrp="1" noChangeArrowheads="1"/>
          </p:cNvSpPr>
          <p:nvPr>
            <p:ph type="subTitle" idx="1"/>
          </p:nvPr>
        </p:nvSpPr>
        <p:spPr>
          <a:xfrm>
            <a:off x="323850" y="549275"/>
            <a:ext cx="8429625" cy="5903913"/>
          </a:xfrm>
        </p:spPr>
        <p:txBody>
          <a:bodyPr/>
          <a:lstStyle/>
          <a:p>
            <a:pPr marL="26988" algn="just"/>
            <a:r>
              <a:rPr lang="es-MX" smtClean="0">
                <a:solidFill>
                  <a:srgbClr val="320E04"/>
                </a:solidFill>
              </a:rPr>
              <a:t>En nuestro País uno de los pocos enfoques cratalógicos del análisis constitucional, es el desarrollado por el profesor Diego Valadés, que sobre esta trascendente función de las constituciones, nos resalta el siguiente apuntamiento:</a:t>
            </a:r>
          </a:p>
          <a:p>
            <a:pPr marL="26988" algn="just"/>
            <a:endParaRPr lang="es-ES" smtClean="0">
              <a:solidFill>
                <a:srgbClr val="320E04"/>
              </a:solidFill>
            </a:endParaRPr>
          </a:p>
          <a:p>
            <a:pPr marL="26988" algn="just"/>
            <a:r>
              <a:rPr lang="es-MX" altLang="es-ES" i="1" smtClean="0">
                <a:solidFill>
                  <a:srgbClr val="320E04"/>
                </a:solidFill>
              </a:rPr>
              <a:t>“</a:t>
            </a:r>
            <a:r>
              <a:rPr lang="es-MX" i="1" smtClean="0">
                <a:solidFill>
                  <a:srgbClr val="320E04"/>
                </a:solidFill>
              </a:rPr>
              <a:t>En el caso de los instrumentos constitucionales para el control del poder, se trata de una de las cuestiones pendientes de resolver desde los inicios mismos del constitucionalismo… El problema del control del poder es en nuestro tiempo el eje de la vida institucional… de la forma en que se aplican los instrumentos constitucionales para el control del poder depende el grado de cohesión o de entropía de un sistema; el nivel de libertad o de opresión sobre los ciudadanos; la capacidad real de gobernar o la imposibilidad de adoptar decisiones</a:t>
            </a:r>
            <a:r>
              <a:rPr lang="es-MX" altLang="es-ES" i="1" smtClean="0">
                <a:solidFill>
                  <a:srgbClr val="320E04"/>
                </a:solidFill>
              </a:rPr>
              <a:t>”</a:t>
            </a:r>
            <a:r>
              <a:rPr lang="es-MX" i="1" smtClean="0">
                <a:solidFill>
                  <a:srgbClr val="320E04"/>
                </a:solidFill>
              </a:rPr>
              <a:t> </a:t>
            </a:r>
            <a:endParaRPr lang="es-ES" smtClean="0">
              <a:solidFill>
                <a:srgbClr val="320E04"/>
              </a:solidFill>
              <a:latin typeface="Verdana" panose="020B0604030504040204" pitchFamily="34" charset="0"/>
            </a:endParaRPr>
          </a:p>
        </p:txBody>
      </p:sp>
      <p:sp>
        <p:nvSpPr>
          <p:cNvPr id="34818"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8126D677-7E41-4AE9-A3AB-8D200E150511}" type="slidenum">
              <a:rPr lang="es-MX" sz="1200">
                <a:solidFill>
                  <a:srgbClr val="B5A788"/>
                </a:solidFill>
              </a:rPr>
              <a:pPr eaLnBrk="1" hangingPunct="1"/>
              <a:t>20</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3"/>
          <p:cNvSpPr>
            <a:spLocks noGrp="1" noChangeArrowheads="1"/>
          </p:cNvSpPr>
          <p:nvPr>
            <p:ph type="subTitle" idx="1"/>
          </p:nvPr>
        </p:nvSpPr>
        <p:spPr>
          <a:xfrm>
            <a:off x="323850" y="549275"/>
            <a:ext cx="8429625" cy="5903913"/>
          </a:xfrm>
        </p:spPr>
        <p:txBody>
          <a:bodyPr/>
          <a:lstStyle/>
          <a:p>
            <a:pPr marL="26988" algn="just" eaLnBrk="1" hangingPunct="1">
              <a:lnSpc>
                <a:spcPct val="80000"/>
              </a:lnSpc>
            </a:pPr>
            <a:endParaRPr lang="es-ES" sz="2400" smtClean="0">
              <a:solidFill>
                <a:srgbClr val="320E04"/>
              </a:solidFill>
              <a:latin typeface="Verdana" panose="020B0604030504040204" pitchFamily="34" charset="0"/>
            </a:endParaRPr>
          </a:p>
          <a:p>
            <a:pPr marL="26988" algn="just"/>
            <a:r>
              <a:rPr lang="es-MX" sz="2800" smtClean="0">
                <a:solidFill>
                  <a:srgbClr val="320E04"/>
                </a:solidFill>
              </a:rPr>
              <a:t>Finalmente, nuestra Constitución Federal en el </a:t>
            </a:r>
            <a:r>
              <a:rPr lang="es-ES" sz="2800" smtClean="0">
                <a:solidFill>
                  <a:srgbClr val="320E04"/>
                </a:solidFill>
              </a:rPr>
              <a:t>artículo 41, determina su función de control del ejercicio del poder, al disponer: </a:t>
            </a:r>
          </a:p>
          <a:p>
            <a:pPr marL="26988" algn="just"/>
            <a:endParaRPr lang="es-ES" sz="2800" smtClean="0">
              <a:solidFill>
                <a:srgbClr val="320E04"/>
              </a:solidFill>
            </a:endParaRPr>
          </a:p>
          <a:p>
            <a:pPr marL="26988" algn="just"/>
            <a:r>
              <a:rPr lang="ja-JP" altLang="es-ES" sz="2800" smtClean="0">
                <a:solidFill>
                  <a:srgbClr val="320E04"/>
                </a:solidFill>
              </a:rPr>
              <a:t>“</a:t>
            </a:r>
            <a:r>
              <a:rPr lang="es-ES" altLang="ja-JP" sz="2800" i="1" smtClean="0">
                <a:solidFill>
                  <a:srgbClr val="320E04"/>
                </a:solidFill>
              </a:rPr>
              <a:t>El pueblo ejerce su soberanía por medio de los Poderes de la Unión, en los casos de la competencia de éstos, y por los de los Estados, en lo que toca a sus regímenes interiores, </a:t>
            </a:r>
            <a:r>
              <a:rPr lang="es-ES" altLang="ja-JP" sz="2800" i="1" u="sng" smtClean="0">
                <a:solidFill>
                  <a:srgbClr val="320E04"/>
                </a:solidFill>
              </a:rPr>
              <a:t>en los términos respectivamente establecidos por la presente Constitución Federal y las particulares de los Estados</a:t>
            </a:r>
            <a:r>
              <a:rPr lang="es-ES" altLang="ja-JP" sz="2800" i="1" smtClean="0">
                <a:solidFill>
                  <a:srgbClr val="320E04"/>
                </a:solidFill>
              </a:rPr>
              <a:t>, las que en ningún caso podrán contravenir las estipulaciones del Pacto Federal</a:t>
            </a:r>
            <a:r>
              <a:rPr lang="ja-JP" altLang="es-ES" sz="2800" smtClean="0">
                <a:solidFill>
                  <a:srgbClr val="320E04"/>
                </a:solidFill>
              </a:rPr>
              <a:t>”</a:t>
            </a:r>
            <a:r>
              <a:rPr lang="es-ES" altLang="ja-JP" sz="2800" smtClean="0">
                <a:solidFill>
                  <a:srgbClr val="320E04"/>
                </a:solidFill>
              </a:rPr>
              <a:t>.</a:t>
            </a:r>
          </a:p>
          <a:p>
            <a:pPr marL="26988" algn="just" eaLnBrk="1" hangingPunct="1">
              <a:lnSpc>
                <a:spcPct val="80000"/>
              </a:lnSpc>
            </a:pPr>
            <a:endParaRPr lang="es-ES" sz="2400" smtClean="0">
              <a:solidFill>
                <a:srgbClr val="320E04"/>
              </a:solidFill>
              <a:latin typeface="Verdana" panose="020B0604030504040204" pitchFamily="34" charset="0"/>
            </a:endParaRPr>
          </a:p>
        </p:txBody>
      </p:sp>
      <p:sp>
        <p:nvSpPr>
          <p:cNvPr id="35842"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C8A5F048-B67E-409E-A7E2-0F6DC968B83D}" type="slidenum">
              <a:rPr lang="es-MX" sz="1200">
                <a:solidFill>
                  <a:srgbClr val="B5A788"/>
                </a:solidFill>
              </a:rPr>
              <a:pPr eaLnBrk="1" hangingPunct="1"/>
              <a:t>21</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3"/>
          <p:cNvSpPr>
            <a:spLocks noGrp="1" noChangeArrowheads="1"/>
          </p:cNvSpPr>
          <p:nvPr>
            <p:ph type="subTitle" idx="1"/>
          </p:nvPr>
        </p:nvSpPr>
        <p:spPr>
          <a:xfrm>
            <a:off x="323850" y="549275"/>
            <a:ext cx="8429625" cy="5903913"/>
          </a:xfrm>
        </p:spPr>
        <p:txBody>
          <a:bodyPr/>
          <a:lstStyle/>
          <a:p>
            <a:pPr marL="26988" algn="just" eaLnBrk="1" hangingPunct="1">
              <a:lnSpc>
                <a:spcPct val="80000"/>
              </a:lnSpc>
            </a:pPr>
            <a:endParaRPr lang="es-ES" sz="2200" smtClean="0">
              <a:solidFill>
                <a:srgbClr val="320E04"/>
              </a:solidFill>
              <a:latin typeface="Verdana" panose="020B0604030504040204" pitchFamily="34" charset="0"/>
            </a:endParaRPr>
          </a:p>
          <a:p>
            <a:pPr marL="26988" algn="just" eaLnBrk="1" hangingPunct="1">
              <a:lnSpc>
                <a:spcPct val="80000"/>
              </a:lnSpc>
            </a:pPr>
            <a:r>
              <a:rPr lang="es-MX" sz="2200" smtClean="0">
                <a:solidFill>
                  <a:srgbClr val="320E04"/>
                </a:solidFill>
                <a:latin typeface="Verdana" panose="020B0604030504040204" pitchFamily="34" charset="0"/>
              </a:rPr>
              <a:t>Karl Loewesntein, clasifica las constituciones dependiendo de su control del poder en un estado en tres:</a:t>
            </a:r>
          </a:p>
          <a:p>
            <a:pPr marL="26988" algn="just" eaLnBrk="1" hangingPunct="1">
              <a:lnSpc>
                <a:spcPct val="80000"/>
              </a:lnSpc>
            </a:pPr>
            <a:endParaRPr lang="es-MX" sz="2200" smtClean="0">
              <a:solidFill>
                <a:srgbClr val="320E04"/>
              </a:solidFill>
              <a:latin typeface="Verdana" panose="020B0604030504040204" pitchFamily="34" charset="0"/>
            </a:endParaRPr>
          </a:p>
          <a:p>
            <a:pPr marL="26988" algn="just" eaLnBrk="1" hangingPunct="1">
              <a:lnSpc>
                <a:spcPct val="80000"/>
              </a:lnSpc>
            </a:pPr>
            <a:r>
              <a:rPr lang="es-MX" sz="2200" smtClean="0">
                <a:solidFill>
                  <a:srgbClr val="320E04"/>
                </a:solidFill>
                <a:latin typeface="Verdana" panose="020B0604030504040204" pitchFamily="34" charset="0"/>
              </a:rPr>
              <a:t>1.- </a:t>
            </a:r>
            <a:r>
              <a:rPr lang="es-MX" sz="2200" b="1" smtClean="0">
                <a:solidFill>
                  <a:srgbClr val="320E04"/>
                </a:solidFill>
                <a:latin typeface="Verdana" panose="020B0604030504040204" pitchFamily="34" charset="0"/>
              </a:rPr>
              <a:t>CONSTITUCIONES NORMATIVAS</a:t>
            </a:r>
            <a:r>
              <a:rPr lang="es-MX" sz="2200" smtClean="0">
                <a:solidFill>
                  <a:srgbClr val="320E04"/>
                </a:solidFill>
                <a:latin typeface="Verdana" panose="020B0604030504040204" pitchFamily="34" charset="0"/>
              </a:rPr>
              <a:t>. Son aquellas en las que el poder se ejerce realmente en los términos consignados en la Constitución. (simil, la constitución seria como un traje a la medida).</a:t>
            </a:r>
          </a:p>
          <a:p>
            <a:pPr marL="26988" algn="just" eaLnBrk="1" hangingPunct="1">
              <a:lnSpc>
                <a:spcPct val="80000"/>
              </a:lnSpc>
            </a:pPr>
            <a:endParaRPr lang="es-MX" sz="2200" smtClean="0">
              <a:solidFill>
                <a:srgbClr val="320E04"/>
              </a:solidFill>
              <a:latin typeface="Verdana" panose="020B0604030504040204" pitchFamily="34" charset="0"/>
            </a:endParaRPr>
          </a:p>
          <a:p>
            <a:pPr marL="26988" algn="just" eaLnBrk="1" hangingPunct="1">
              <a:lnSpc>
                <a:spcPct val="80000"/>
              </a:lnSpc>
            </a:pPr>
            <a:r>
              <a:rPr lang="es-MX" sz="2200" smtClean="0">
                <a:solidFill>
                  <a:srgbClr val="320E04"/>
                </a:solidFill>
                <a:latin typeface="Verdana" panose="020B0604030504040204" pitchFamily="34" charset="0"/>
              </a:rPr>
              <a:t>2.- </a:t>
            </a:r>
            <a:r>
              <a:rPr lang="es-MX" sz="2200" b="1" smtClean="0">
                <a:solidFill>
                  <a:srgbClr val="320E04"/>
                </a:solidFill>
                <a:latin typeface="Verdana" panose="020B0604030504040204" pitchFamily="34" charset="0"/>
              </a:rPr>
              <a:t>CONSTITUCIONES NOMINALES. </a:t>
            </a:r>
            <a:r>
              <a:rPr lang="es-MX" sz="2200" smtClean="0">
                <a:solidFill>
                  <a:srgbClr val="320E04"/>
                </a:solidFill>
                <a:latin typeface="Verdana" panose="020B0604030504040204" pitchFamily="34" charset="0"/>
              </a:rPr>
              <a:t>Son aquellas en una parte del ejercicio del poder se apega al texto constitucional y la otra no. En los casos de transición democrática. Chile- Pinochet. (simil, es un traje que me ajustara un dia).</a:t>
            </a:r>
          </a:p>
          <a:p>
            <a:pPr marL="26988" algn="just" eaLnBrk="1" hangingPunct="1">
              <a:lnSpc>
                <a:spcPct val="80000"/>
              </a:lnSpc>
            </a:pPr>
            <a:endParaRPr lang="es-MX" sz="2200" smtClean="0">
              <a:solidFill>
                <a:srgbClr val="320E04"/>
              </a:solidFill>
              <a:latin typeface="Verdana" panose="020B0604030504040204" pitchFamily="34" charset="0"/>
            </a:endParaRPr>
          </a:p>
          <a:p>
            <a:pPr marL="26988" algn="just" eaLnBrk="1" hangingPunct="1">
              <a:lnSpc>
                <a:spcPct val="80000"/>
              </a:lnSpc>
            </a:pPr>
            <a:r>
              <a:rPr lang="es-MX" sz="2200" smtClean="0">
                <a:solidFill>
                  <a:srgbClr val="320E04"/>
                </a:solidFill>
                <a:latin typeface="Verdana" panose="020B0604030504040204" pitchFamily="34" charset="0"/>
              </a:rPr>
              <a:t>3.- </a:t>
            </a:r>
            <a:r>
              <a:rPr lang="es-MX" sz="2200" b="1" smtClean="0">
                <a:solidFill>
                  <a:srgbClr val="320E04"/>
                </a:solidFill>
                <a:latin typeface="Verdana" panose="020B0604030504040204" pitchFamily="34" charset="0"/>
              </a:rPr>
              <a:t>CONSTITUCIONES SEMANTICAS. </a:t>
            </a:r>
            <a:r>
              <a:rPr lang="es-MX" sz="2200" smtClean="0">
                <a:solidFill>
                  <a:srgbClr val="320E04"/>
                </a:solidFill>
                <a:latin typeface="Verdana" panose="020B0604030504040204" pitchFamily="34" charset="0"/>
              </a:rPr>
              <a:t>Son aquellas en que una cosa dice la constitución y otra como se ejerce realmente el poder. (simil, la constitución no es un traje, es un </a:t>
            </a:r>
            <a:r>
              <a:rPr lang="es-MX" sz="2200" b="1" smtClean="0">
                <a:solidFill>
                  <a:srgbClr val="320E04"/>
                </a:solidFill>
                <a:latin typeface="Verdana" panose="020B0604030504040204" pitchFamily="34" charset="0"/>
              </a:rPr>
              <a:t>disfraz</a:t>
            </a:r>
            <a:r>
              <a:rPr lang="es-MX" sz="2200" smtClean="0">
                <a:solidFill>
                  <a:srgbClr val="320E04"/>
                </a:solidFill>
                <a:latin typeface="Verdana" panose="020B0604030504040204" pitchFamily="34" charset="0"/>
              </a:rPr>
              <a:t> de los detentadores del poder)</a:t>
            </a:r>
          </a:p>
        </p:txBody>
      </p:sp>
      <p:sp>
        <p:nvSpPr>
          <p:cNvPr id="36866"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DF6CF616-E200-4A04-AA1C-28A0E53F7F23}" type="slidenum">
              <a:rPr lang="es-MX" sz="1200">
                <a:solidFill>
                  <a:srgbClr val="B5A788"/>
                </a:solidFill>
              </a:rPr>
              <a:pPr eaLnBrk="1" hangingPunct="1"/>
              <a:t>22</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3"/>
          <p:cNvSpPr>
            <a:spLocks noGrp="1" noChangeArrowheads="1"/>
          </p:cNvSpPr>
          <p:nvPr>
            <p:ph type="subTitle" idx="1"/>
          </p:nvPr>
        </p:nvSpPr>
        <p:spPr>
          <a:xfrm>
            <a:off x="323850" y="549275"/>
            <a:ext cx="8429625" cy="5903913"/>
          </a:xfrm>
        </p:spPr>
        <p:txBody>
          <a:bodyPr/>
          <a:lstStyle/>
          <a:p>
            <a:pPr marL="26988" algn="just" eaLnBrk="1" hangingPunct="1">
              <a:lnSpc>
                <a:spcPct val="80000"/>
              </a:lnSpc>
            </a:pPr>
            <a:endParaRPr lang="es-MX" sz="2400" smtClean="0">
              <a:solidFill>
                <a:srgbClr val="320E04"/>
              </a:solidFill>
              <a:latin typeface="Verdana" panose="020B0604030504040204" pitchFamily="34" charset="0"/>
            </a:endParaRPr>
          </a:p>
          <a:p>
            <a:pPr marL="26988" algn="just" eaLnBrk="1" hangingPunct="1">
              <a:lnSpc>
                <a:spcPct val="80000"/>
              </a:lnSpc>
            </a:pPr>
            <a:r>
              <a:rPr lang="es-MX" sz="2400" smtClean="0">
                <a:solidFill>
                  <a:srgbClr val="320E04"/>
                </a:solidFill>
                <a:latin typeface="Verdana" panose="020B0604030504040204" pitchFamily="34" charset="0"/>
              </a:rPr>
              <a:t>En México en alguna ocasión se hablaba de las facultades metaconstitucionales del Presidente.</a:t>
            </a:r>
          </a:p>
          <a:p>
            <a:pPr marL="26988" algn="just" eaLnBrk="1" hangingPunct="1">
              <a:lnSpc>
                <a:spcPct val="80000"/>
              </a:lnSpc>
            </a:pPr>
            <a:endParaRPr lang="es-MX" sz="2400" smtClean="0">
              <a:solidFill>
                <a:srgbClr val="320E04"/>
              </a:solidFill>
              <a:latin typeface="Verdana" panose="020B0604030504040204" pitchFamily="34" charset="0"/>
            </a:endParaRPr>
          </a:p>
          <a:p>
            <a:pPr marL="26988" algn="just" eaLnBrk="1" hangingPunct="1">
              <a:lnSpc>
                <a:spcPct val="80000"/>
              </a:lnSpc>
            </a:pPr>
            <a:r>
              <a:rPr lang="es-MX" sz="2400" smtClean="0">
                <a:solidFill>
                  <a:srgbClr val="320E04"/>
                </a:solidFill>
                <a:latin typeface="Verdana" panose="020B0604030504040204" pitchFamily="34" charset="0"/>
              </a:rPr>
              <a:t>El control de poder que ejercen los funcionarios es necesario, toda vez, que si se presenta un descontrol, ello afecta las libertades de los ciudadanos.</a:t>
            </a:r>
          </a:p>
          <a:p>
            <a:pPr marL="26988" algn="just" eaLnBrk="1" hangingPunct="1">
              <a:lnSpc>
                <a:spcPct val="80000"/>
              </a:lnSpc>
            </a:pPr>
            <a:endParaRPr lang="es-MX" sz="2400" smtClean="0">
              <a:solidFill>
                <a:srgbClr val="320E04"/>
              </a:solidFill>
              <a:latin typeface="Verdana" panose="020B0604030504040204" pitchFamily="34" charset="0"/>
            </a:endParaRPr>
          </a:p>
          <a:p>
            <a:pPr marL="26988" algn="just" eaLnBrk="1" hangingPunct="1">
              <a:lnSpc>
                <a:spcPct val="80000"/>
              </a:lnSpc>
            </a:pPr>
            <a:r>
              <a:rPr lang="es-MX" sz="2400" smtClean="0">
                <a:solidFill>
                  <a:srgbClr val="320E04"/>
                </a:solidFill>
                <a:latin typeface="Verdana" panose="020B0604030504040204" pitchFamily="34" charset="0"/>
              </a:rPr>
              <a:t>Es decir, debe haber un equilibrio entre la competencia de gobierno de las autoridades y las libertades de los ciudadanos.</a:t>
            </a:r>
            <a:endParaRPr lang="es-ES" sz="2400" smtClean="0">
              <a:solidFill>
                <a:srgbClr val="320E04"/>
              </a:solidFill>
              <a:latin typeface="Verdana" panose="020B0604030504040204" pitchFamily="34" charset="0"/>
            </a:endParaRPr>
          </a:p>
        </p:txBody>
      </p:sp>
      <p:sp>
        <p:nvSpPr>
          <p:cNvPr id="37890"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0167A847-5229-4FA7-994A-9BDB5FEF0F94}" type="slidenum">
              <a:rPr lang="es-MX" sz="1200">
                <a:solidFill>
                  <a:srgbClr val="B5A788"/>
                </a:solidFill>
              </a:rPr>
              <a:pPr eaLnBrk="1" hangingPunct="1"/>
              <a:t>23</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3"/>
          <p:cNvSpPr>
            <a:spLocks noGrp="1" noChangeArrowheads="1"/>
          </p:cNvSpPr>
          <p:nvPr>
            <p:ph type="subTitle" idx="1"/>
          </p:nvPr>
        </p:nvSpPr>
        <p:spPr>
          <a:xfrm>
            <a:off x="323850" y="549275"/>
            <a:ext cx="8429625" cy="5903913"/>
          </a:xfrm>
        </p:spPr>
        <p:txBody>
          <a:bodyPr/>
          <a:lstStyle/>
          <a:p>
            <a:pPr marL="26988" algn="just" eaLnBrk="1" hangingPunct="1">
              <a:lnSpc>
                <a:spcPct val="80000"/>
              </a:lnSpc>
            </a:pPr>
            <a:endParaRPr lang="es-ES" smtClean="0">
              <a:solidFill>
                <a:srgbClr val="320E04"/>
              </a:solidFill>
              <a:latin typeface="Verdana" panose="020B0604030504040204" pitchFamily="34" charset="0"/>
            </a:endParaRPr>
          </a:p>
          <a:p>
            <a:pPr marL="26988"/>
            <a:r>
              <a:rPr lang="es-MX" b="1" smtClean="0">
                <a:solidFill>
                  <a:srgbClr val="320E04"/>
                </a:solidFill>
              </a:rPr>
              <a:t>TERCERA.- </a:t>
            </a:r>
            <a:r>
              <a:rPr lang="es-MX" smtClean="0">
                <a:solidFill>
                  <a:srgbClr val="320E04"/>
                </a:solidFill>
              </a:rPr>
              <a:t>Lograr la prosperidad social y económica de la nación.</a:t>
            </a:r>
            <a:endParaRPr lang="es-ES" smtClean="0">
              <a:solidFill>
                <a:srgbClr val="320E04"/>
              </a:solidFill>
            </a:endParaRPr>
          </a:p>
          <a:p>
            <a:pPr marL="26988"/>
            <a:r>
              <a:rPr lang="es-MX" smtClean="0">
                <a:solidFill>
                  <a:srgbClr val="320E04"/>
                </a:solidFill>
              </a:rPr>
              <a:t>Este cometido de las normas constitucionales es enunciado en la constitución de los Estados Unidos de América, que en su preámbulo:</a:t>
            </a:r>
          </a:p>
          <a:p>
            <a:pPr marL="26988"/>
            <a:endParaRPr lang="es-ES" smtClean="0">
              <a:solidFill>
                <a:srgbClr val="320E04"/>
              </a:solidFill>
            </a:endParaRPr>
          </a:p>
          <a:p>
            <a:pPr marL="26988" algn="just"/>
            <a:r>
              <a:rPr lang="es-MX" i="1" smtClean="0">
                <a:solidFill>
                  <a:srgbClr val="320E04"/>
                </a:solidFill>
              </a:rPr>
              <a:t> </a:t>
            </a:r>
            <a:r>
              <a:rPr lang="es-MX" altLang="es-ES" i="1" smtClean="0">
                <a:solidFill>
                  <a:srgbClr val="320E04"/>
                </a:solidFill>
              </a:rPr>
              <a:t>“</a:t>
            </a:r>
            <a:r>
              <a:rPr lang="es-MX" i="1" smtClean="0">
                <a:solidFill>
                  <a:srgbClr val="320E04"/>
                </a:solidFill>
              </a:rPr>
              <a:t>Nosotros, el pueblo de los Estados Unidos, a fin de formar una Unión más perfecta, establecer la justicia, garantizar la tranquilidad nacional, tender a la defensa común, </a:t>
            </a:r>
            <a:r>
              <a:rPr lang="es-MX" b="1" i="1" smtClean="0">
                <a:solidFill>
                  <a:srgbClr val="320E04"/>
                </a:solidFill>
              </a:rPr>
              <a:t>fomentar el bienestar general</a:t>
            </a:r>
            <a:r>
              <a:rPr lang="es-MX" i="1" smtClean="0">
                <a:solidFill>
                  <a:srgbClr val="320E04"/>
                </a:solidFill>
              </a:rPr>
              <a:t> y asegurar los beneficios de la libertad para nosotros </a:t>
            </a:r>
            <a:r>
              <a:rPr lang="es-MX" b="1" i="1" smtClean="0">
                <a:solidFill>
                  <a:srgbClr val="320E04"/>
                </a:solidFill>
              </a:rPr>
              <a:t>y para nuestra posterioridad</a:t>
            </a:r>
            <a:r>
              <a:rPr lang="es-MX" i="1" smtClean="0">
                <a:solidFill>
                  <a:srgbClr val="320E04"/>
                </a:solidFill>
              </a:rPr>
              <a:t>, por la presente promulgamos y establecemos esta Constitución para los Estados Unidos de América</a:t>
            </a:r>
            <a:r>
              <a:rPr lang="es-MX" altLang="es-ES" i="1" smtClean="0">
                <a:solidFill>
                  <a:srgbClr val="320E04"/>
                </a:solidFill>
              </a:rPr>
              <a:t>”</a:t>
            </a:r>
            <a:r>
              <a:rPr lang="es-MX" i="1" smtClean="0">
                <a:solidFill>
                  <a:srgbClr val="320E04"/>
                </a:solidFill>
              </a:rPr>
              <a:t>.</a:t>
            </a:r>
            <a:endParaRPr lang="es-ES" smtClean="0">
              <a:solidFill>
                <a:srgbClr val="320E04"/>
              </a:solidFill>
            </a:endParaRPr>
          </a:p>
          <a:p>
            <a:pPr marL="26988" algn="just" eaLnBrk="1" hangingPunct="1">
              <a:lnSpc>
                <a:spcPct val="80000"/>
              </a:lnSpc>
            </a:pPr>
            <a:endParaRPr lang="es-ES" sz="2400" smtClean="0">
              <a:solidFill>
                <a:srgbClr val="320E04"/>
              </a:solidFill>
              <a:latin typeface="Verdana" panose="020B0604030504040204" pitchFamily="34" charset="0"/>
            </a:endParaRPr>
          </a:p>
        </p:txBody>
      </p:sp>
      <p:sp>
        <p:nvSpPr>
          <p:cNvPr id="38914"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A74E2D92-73F1-4066-A992-BBD73E3F4AE7}" type="slidenum">
              <a:rPr lang="es-MX" sz="1200">
                <a:solidFill>
                  <a:srgbClr val="B5A788"/>
                </a:solidFill>
              </a:rPr>
              <a:pPr eaLnBrk="1" hangingPunct="1"/>
              <a:t>24</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3"/>
          <p:cNvSpPr>
            <a:spLocks noGrp="1" noChangeArrowheads="1"/>
          </p:cNvSpPr>
          <p:nvPr>
            <p:ph type="subTitle" idx="1"/>
          </p:nvPr>
        </p:nvSpPr>
        <p:spPr>
          <a:xfrm>
            <a:off x="323850" y="549275"/>
            <a:ext cx="8429625" cy="5903913"/>
          </a:xfrm>
        </p:spPr>
        <p:txBody>
          <a:bodyPr/>
          <a:lstStyle/>
          <a:p>
            <a:pPr marL="26988" algn="just" eaLnBrk="1" hangingPunct="1">
              <a:lnSpc>
                <a:spcPct val="80000"/>
              </a:lnSpc>
            </a:pPr>
            <a:endParaRPr lang="es-ES" sz="2200" smtClean="0">
              <a:solidFill>
                <a:srgbClr val="320E04"/>
              </a:solidFill>
              <a:latin typeface="Verdana" panose="020B0604030504040204" pitchFamily="34" charset="0"/>
            </a:endParaRPr>
          </a:p>
          <a:p>
            <a:pPr marL="26988" algn="just"/>
            <a:r>
              <a:rPr lang="es-MX" sz="2200" smtClean="0">
                <a:solidFill>
                  <a:srgbClr val="320E04"/>
                </a:solidFill>
              </a:rPr>
              <a:t>No debemos pasar por alto, que las constituciones constituyen documentos ricos y abundantes en los relativos a los aspectos sociales que pretenden regular, por lo tanto sus disposiciones asumen en este cometido, la modalidad de programáticas, para determinar los principales fines o cometidos que contienen el proyecto de desarrollo social y económico de la nación, tal como lo reconoce el artículo 26 apartado A de la Constitución Federal, que dispone:</a:t>
            </a:r>
          </a:p>
          <a:p>
            <a:pPr marL="26988" algn="just"/>
            <a:endParaRPr lang="es-ES" sz="2200" smtClean="0">
              <a:solidFill>
                <a:srgbClr val="320E04"/>
              </a:solidFill>
            </a:endParaRPr>
          </a:p>
          <a:p>
            <a:pPr marL="26988" algn="ctr"/>
            <a:r>
              <a:rPr lang="es-ES" sz="2200" i="1" smtClean="0">
                <a:solidFill>
                  <a:srgbClr val="320E04"/>
                </a:solidFill>
              </a:rPr>
              <a:t> </a:t>
            </a:r>
            <a:r>
              <a:rPr lang="ja-JP" altLang="es-ES" sz="2200" i="1" smtClean="0">
                <a:solidFill>
                  <a:srgbClr val="320E04"/>
                </a:solidFill>
              </a:rPr>
              <a:t>“</a:t>
            </a:r>
            <a:r>
              <a:rPr lang="es-ES" altLang="ja-JP" sz="2200" i="1" smtClean="0">
                <a:solidFill>
                  <a:srgbClr val="320E04"/>
                </a:solidFill>
              </a:rPr>
              <a:t>El Estado organizará un sistema de planeación democrática del desarrollo nacional… </a:t>
            </a:r>
          </a:p>
          <a:p>
            <a:pPr marL="26988" algn="ctr"/>
            <a:r>
              <a:rPr lang="es-ES" sz="2200" i="1" smtClean="0">
                <a:solidFill>
                  <a:srgbClr val="320E04"/>
                </a:solidFill>
              </a:rPr>
              <a:t>Los fines del </a:t>
            </a:r>
            <a:r>
              <a:rPr lang="es-ES" sz="2200" i="1" u="sng" smtClean="0">
                <a:solidFill>
                  <a:srgbClr val="320E04"/>
                </a:solidFill>
              </a:rPr>
              <a:t>proyecto nacional</a:t>
            </a:r>
            <a:r>
              <a:rPr lang="es-ES" sz="2200" i="1" smtClean="0">
                <a:solidFill>
                  <a:srgbClr val="320E04"/>
                </a:solidFill>
              </a:rPr>
              <a:t> contenidos en esta Constitución determinarán los objetivos de la planeación.</a:t>
            </a:r>
          </a:p>
          <a:p>
            <a:pPr marL="26988" algn="just"/>
            <a:endParaRPr lang="es-MX" sz="2200" smtClean="0">
              <a:solidFill>
                <a:srgbClr val="320E04"/>
              </a:solidFill>
            </a:endParaRPr>
          </a:p>
          <a:p>
            <a:pPr marL="26988" algn="just"/>
            <a:r>
              <a:rPr lang="es-MX" sz="2200" smtClean="0">
                <a:solidFill>
                  <a:srgbClr val="320E04"/>
                </a:solidFill>
              </a:rPr>
              <a:t>La constitución como la carta de navegación del país. (Carlos Santiago Nino)</a:t>
            </a:r>
            <a:endParaRPr lang="es-ES" sz="2200" smtClean="0">
              <a:solidFill>
                <a:srgbClr val="320E04"/>
              </a:solidFill>
            </a:endParaRPr>
          </a:p>
          <a:p>
            <a:pPr marL="26988" algn="just" eaLnBrk="1" hangingPunct="1">
              <a:lnSpc>
                <a:spcPct val="80000"/>
              </a:lnSpc>
            </a:pPr>
            <a:endParaRPr lang="es-ES" sz="2200" smtClean="0">
              <a:solidFill>
                <a:srgbClr val="320E04"/>
              </a:solidFill>
              <a:latin typeface="Verdana" panose="020B0604030504040204" pitchFamily="34" charset="0"/>
            </a:endParaRPr>
          </a:p>
        </p:txBody>
      </p:sp>
      <p:sp>
        <p:nvSpPr>
          <p:cNvPr id="39938"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4D6B9F3F-045B-4F2D-B6B6-BE298086F1BC}" type="slidenum">
              <a:rPr lang="es-MX" sz="1200">
                <a:solidFill>
                  <a:srgbClr val="B5A788"/>
                </a:solidFill>
              </a:rPr>
              <a:pPr eaLnBrk="1" hangingPunct="1"/>
              <a:t>25</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3"/>
          <p:cNvSpPr>
            <a:spLocks noGrp="1" noChangeArrowheads="1"/>
          </p:cNvSpPr>
          <p:nvPr>
            <p:ph type="subTitle" idx="1"/>
          </p:nvPr>
        </p:nvSpPr>
        <p:spPr>
          <a:xfrm>
            <a:off x="323850" y="549275"/>
            <a:ext cx="8429625" cy="5903913"/>
          </a:xfrm>
        </p:spPr>
        <p:txBody>
          <a:bodyPr/>
          <a:lstStyle/>
          <a:p>
            <a:pPr marL="26988" algn="just" eaLnBrk="1" hangingPunct="1">
              <a:lnSpc>
                <a:spcPct val="80000"/>
              </a:lnSpc>
            </a:pPr>
            <a:endParaRPr lang="es-ES" sz="2400" smtClean="0">
              <a:solidFill>
                <a:srgbClr val="320E04"/>
              </a:solidFill>
              <a:latin typeface="Verdana" panose="020B0604030504040204" pitchFamily="34" charset="0"/>
            </a:endParaRPr>
          </a:p>
          <a:p>
            <a:pPr marL="26988" algn="ctr" eaLnBrk="1" hangingPunct="1">
              <a:lnSpc>
                <a:spcPct val="80000"/>
              </a:lnSpc>
            </a:pPr>
            <a:r>
              <a:rPr lang="es-MX" sz="2400" b="1" smtClean="0">
                <a:solidFill>
                  <a:srgbClr val="320E04"/>
                </a:solidFill>
                <a:latin typeface="Verdana" panose="020B0604030504040204" pitchFamily="34" charset="0"/>
              </a:rPr>
              <a:t>CONSTITUCION ESPAÑOLA DE 1978</a:t>
            </a:r>
          </a:p>
          <a:p>
            <a:pPr marL="26988" algn="just" eaLnBrk="1" hangingPunct="1">
              <a:lnSpc>
                <a:spcPct val="80000"/>
              </a:lnSpc>
            </a:pPr>
            <a:endParaRPr lang="es-MX" sz="2400" smtClean="0">
              <a:solidFill>
                <a:srgbClr val="320E04"/>
              </a:solidFill>
              <a:latin typeface="Verdana" panose="020B0604030504040204" pitchFamily="34" charset="0"/>
            </a:endParaRPr>
          </a:p>
          <a:p>
            <a:pPr marL="26988" algn="just" eaLnBrk="1" hangingPunct="1">
              <a:lnSpc>
                <a:spcPct val="80000"/>
              </a:lnSpc>
            </a:pPr>
            <a:r>
              <a:rPr lang="es-MX" sz="2400" smtClean="0">
                <a:solidFill>
                  <a:srgbClr val="320E04"/>
                </a:solidFill>
                <a:latin typeface="Verdana" panose="020B0604030504040204" pitchFamily="34" charset="0"/>
              </a:rPr>
              <a:t>PREAMBULO</a:t>
            </a:r>
          </a:p>
          <a:p>
            <a:pPr marL="26988" algn="just" eaLnBrk="1" hangingPunct="1">
              <a:lnSpc>
                <a:spcPct val="80000"/>
              </a:lnSpc>
            </a:pPr>
            <a:endParaRPr lang="es-MX" sz="2400" smtClean="0">
              <a:solidFill>
                <a:srgbClr val="320E04"/>
              </a:solidFill>
              <a:latin typeface="Verdana" panose="020B0604030504040204" pitchFamily="34" charset="0"/>
            </a:endParaRPr>
          </a:p>
          <a:p>
            <a:pPr marL="26988" algn="just" eaLnBrk="1" hangingPunct="1">
              <a:lnSpc>
                <a:spcPct val="80000"/>
              </a:lnSpc>
            </a:pPr>
            <a:r>
              <a:rPr lang="es-MX" altLang="es-ES" sz="2400" smtClean="0">
                <a:solidFill>
                  <a:srgbClr val="320E04"/>
                </a:solidFill>
                <a:latin typeface="Verdana" panose="020B0604030504040204" pitchFamily="34" charset="0"/>
              </a:rPr>
              <a:t>“</a:t>
            </a:r>
            <a:r>
              <a:rPr lang="es-MX" sz="2400" smtClean="0">
                <a:solidFill>
                  <a:srgbClr val="320E04"/>
                </a:solidFill>
                <a:latin typeface="Verdana" panose="020B0604030504040204" pitchFamily="34" charset="0"/>
              </a:rPr>
              <a:t>PROMOVER EL PROGRESO… Y DE LA ECONOMIA PARA ASEGURAR A TODOS UNA DIGNA CALIDAD DE VIDA</a:t>
            </a:r>
            <a:r>
              <a:rPr lang="es-MX" altLang="es-ES" sz="2400" smtClean="0">
                <a:solidFill>
                  <a:srgbClr val="320E04"/>
                </a:solidFill>
                <a:latin typeface="Verdana" panose="020B0604030504040204" pitchFamily="34" charset="0"/>
              </a:rPr>
              <a:t>”</a:t>
            </a:r>
            <a:r>
              <a:rPr lang="es-MX" sz="2400" smtClean="0">
                <a:solidFill>
                  <a:srgbClr val="320E04"/>
                </a:solidFill>
                <a:latin typeface="Verdana" panose="020B0604030504040204" pitchFamily="34" charset="0"/>
              </a:rPr>
              <a:t>.</a:t>
            </a:r>
          </a:p>
          <a:p>
            <a:pPr marL="26988" algn="just" eaLnBrk="1" hangingPunct="1">
              <a:lnSpc>
                <a:spcPct val="80000"/>
              </a:lnSpc>
            </a:pPr>
            <a:endParaRPr lang="es-MX" sz="2400" smtClean="0">
              <a:solidFill>
                <a:srgbClr val="320E04"/>
              </a:solidFill>
              <a:latin typeface="Verdana" panose="020B0604030504040204" pitchFamily="34" charset="0"/>
            </a:endParaRPr>
          </a:p>
          <a:p>
            <a:pPr marL="26988" algn="just" eaLnBrk="1" hangingPunct="1">
              <a:lnSpc>
                <a:spcPct val="80000"/>
              </a:lnSpc>
            </a:pPr>
            <a:r>
              <a:rPr lang="es-MX" sz="2400" smtClean="0">
                <a:solidFill>
                  <a:srgbClr val="320E04"/>
                </a:solidFill>
                <a:latin typeface="Verdana" panose="020B0604030504040204" pitchFamily="34" charset="0"/>
              </a:rPr>
              <a:t>Artículo 1.1. España se constituye en un estado </a:t>
            </a:r>
            <a:r>
              <a:rPr lang="es-MX" sz="2400" b="1" smtClean="0">
                <a:solidFill>
                  <a:srgbClr val="320E04"/>
                </a:solidFill>
                <a:latin typeface="Verdana" panose="020B0604030504040204" pitchFamily="34" charset="0"/>
              </a:rPr>
              <a:t>social</a:t>
            </a:r>
            <a:r>
              <a:rPr lang="es-MX" sz="2400" smtClean="0">
                <a:solidFill>
                  <a:srgbClr val="320E04"/>
                </a:solidFill>
                <a:latin typeface="Verdana" panose="020B0604030504040204" pitchFamily="34" charset="0"/>
              </a:rPr>
              <a:t> y democrático de derecho…</a:t>
            </a:r>
            <a:r>
              <a:rPr lang="es-MX" altLang="es-ES" sz="2400" smtClean="0">
                <a:solidFill>
                  <a:srgbClr val="320E04"/>
                </a:solidFill>
                <a:latin typeface="Verdana" panose="020B0604030504040204" pitchFamily="34" charset="0"/>
              </a:rPr>
              <a:t>”</a:t>
            </a:r>
            <a:endParaRPr lang="es-MX" sz="2400" smtClean="0">
              <a:solidFill>
                <a:srgbClr val="320E04"/>
              </a:solidFill>
              <a:latin typeface="Verdana" panose="020B0604030504040204" pitchFamily="34" charset="0"/>
            </a:endParaRPr>
          </a:p>
          <a:p>
            <a:pPr marL="26988" algn="just" eaLnBrk="1" hangingPunct="1">
              <a:lnSpc>
                <a:spcPct val="80000"/>
              </a:lnSpc>
            </a:pPr>
            <a:endParaRPr lang="es-MX" sz="2400" smtClean="0">
              <a:solidFill>
                <a:srgbClr val="320E04"/>
              </a:solidFill>
              <a:latin typeface="Verdana" panose="020B0604030504040204" pitchFamily="34" charset="0"/>
            </a:endParaRPr>
          </a:p>
          <a:p>
            <a:pPr marL="26988" algn="just" eaLnBrk="1" hangingPunct="1">
              <a:lnSpc>
                <a:spcPct val="80000"/>
              </a:lnSpc>
            </a:pPr>
            <a:r>
              <a:rPr lang="es-MX" sz="2400" smtClean="0">
                <a:solidFill>
                  <a:srgbClr val="320E04"/>
                </a:solidFill>
                <a:latin typeface="Verdana" panose="020B0604030504040204" pitchFamily="34" charset="0"/>
              </a:rPr>
              <a:t>Con podemos ver, el Reino de España postula por constituirse en </a:t>
            </a:r>
            <a:r>
              <a:rPr lang="es-MX" sz="2400" b="1" smtClean="0">
                <a:solidFill>
                  <a:srgbClr val="320E04"/>
                </a:solidFill>
                <a:latin typeface="Verdana" panose="020B0604030504040204" pitchFamily="34" charset="0"/>
              </a:rPr>
              <a:t>un estado de bienestar social</a:t>
            </a:r>
            <a:endParaRPr lang="es-ES" sz="2400" b="1" smtClean="0">
              <a:solidFill>
                <a:srgbClr val="320E04"/>
              </a:solidFill>
              <a:latin typeface="Verdana" panose="020B0604030504040204" pitchFamily="34" charset="0"/>
            </a:endParaRPr>
          </a:p>
        </p:txBody>
      </p:sp>
      <p:sp>
        <p:nvSpPr>
          <p:cNvPr id="40962"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25D9773E-D047-4337-9FF8-7B99D24F3421}" type="slidenum">
              <a:rPr lang="es-MX" sz="1200">
                <a:solidFill>
                  <a:srgbClr val="B5A788"/>
                </a:solidFill>
              </a:rPr>
              <a:pPr eaLnBrk="1" hangingPunct="1"/>
              <a:t>26</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3"/>
          <p:cNvSpPr>
            <a:spLocks noGrp="1" noChangeArrowheads="1"/>
          </p:cNvSpPr>
          <p:nvPr>
            <p:ph type="subTitle" idx="1"/>
          </p:nvPr>
        </p:nvSpPr>
        <p:spPr>
          <a:xfrm>
            <a:off x="323850" y="549275"/>
            <a:ext cx="8429625" cy="5903913"/>
          </a:xfrm>
        </p:spPr>
        <p:txBody>
          <a:bodyPr/>
          <a:lstStyle/>
          <a:p>
            <a:pPr marL="26988" algn="just" eaLnBrk="1" hangingPunct="1">
              <a:lnSpc>
                <a:spcPct val="70000"/>
              </a:lnSpc>
            </a:pPr>
            <a:endParaRPr lang="es-ES" sz="2400" smtClean="0">
              <a:solidFill>
                <a:srgbClr val="320E04"/>
              </a:solidFill>
              <a:latin typeface="Verdana" panose="020B0604030504040204" pitchFamily="34" charset="0"/>
            </a:endParaRPr>
          </a:p>
          <a:p>
            <a:pPr marL="26988" algn="ctr">
              <a:lnSpc>
                <a:spcPct val="90000"/>
              </a:lnSpc>
            </a:pPr>
            <a:r>
              <a:rPr lang="es-MX" sz="2400" b="1" smtClean="0">
                <a:solidFill>
                  <a:srgbClr val="320E04"/>
                </a:solidFill>
              </a:rPr>
              <a:t>CONCEPTOS POLITICOS DE CONSTITUCION:</a:t>
            </a:r>
          </a:p>
          <a:p>
            <a:pPr marL="26988">
              <a:lnSpc>
                <a:spcPct val="90000"/>
              </a:lnSpc>
            </a:pPr>
            <a:endParaRPr lang="es-MX" sz="2400" smtClean="0">
              <a:solidFill>
                <a:srgbClr val="320E04"/>
              </a:solidFill>
            </a:endParaRPr>
          </a:p>
          <a:p>
            <a:pPr marL="26988" algn="just">
              <a:lnSpc>
                <a:spcPct val="90000"/>
              </a:lnSpc>
            </a:pPr>
            <a:r>
              <a:rPr lang="es-MX" sz="2400" b="1" smtClean="0">
                <a:solidFill>
                  <a:srgbClr val="320E04"/>
                </a:solidFill>
              </a:rPr>
              <a:t>Lasalle. </a:t>
            </a:r>
            <a:r>
              <a:rPr lang="es-MX" altLang="es-ES" sz="2400" smtClean="0">
                <a:solidFill>
                  <a:srgbClr val="320E04"/>
                </a:solidFill>
              </a:rPr>
              <a:t>“</a:t>
            </a:r>
            <a:r>
              <a:rPr lang="es-MX" sz="2400" smtClean="0">
                <a:solidFill>
                  <a:srgbClr val="320E04"/>
                </a:solidFill>
              </a:rPr>
              <a:t>Es un pacto Jurado entre el rey y el pueblo, que establece los principios básicos de la legislación y del gobierno de un país</a:t>
            </a:r>
            <a:r>
              <a:rPr lang="es-MX" altLang="es-ES" sz="2400" smtClean="0">
                <a:solidFill>
                  <a:srgbClr val="320E04"/>
                </a:solidFill>
              </a:rPr>
              <a:t>”</a:t>
            </a:r>
            <a:r>
              <a:rPr lang="es-MX" sz="2400" smtClean="0">
                <a:solidFill>
                  <a:srgbClr val="320E04"/>
                </a:solidFill>
              </a:rPr>
              <a:t>.</a:t>
            </a:r>
            <a:endParaRPr lang="es-MX" sz="2400" b="1" smtClean="0">
              <a:solidFill>
                <a:srgbClr val="320E04"/>
              </a:solidFill>
            </a:endParaRPr>
          </a:p>
          <a:p>
            <a:pPr marL="26988">
              <a:lnSpc>
                <a:spcPct val="90000"/>
              </a:lnSpc>
            </a:pPr>
            <a:endParaRPr lang="es-MX" sz="2400" smtClean="0">
              <a:solidFill>
                <a:srgbClr val="320E04"/>
              </a:solidFill>
            </a:endParaRPr>
          </a:p>
          <a:p>
            <a:pPr marL="26988" algn="just">
              <a:lnSpc>
                <a:spcPct val="90000"/>
              </a:lnSpc>
            </a:pPr>
            <a:r>
              <a:rPr lang="es-MX" sz="2400" b="1" smtClean="0">
                <a:solidFill>
                  <a:srgbClr val="320E04"/>
                </a:solidFill>
              </a:rPr>
              <a:t>Schmitt: </a:t>
            </a:r>
            <a:r>
              <a:rPr lang="es-MX" altLang="es-ES" sz="2400" smtClean="0">
                <a:solidFill>
                  <a:srgbClr val="320E04"/>
                </a:solidFill>
              </a:rPr>
              <a:t>“</a:t>
            </a:r>
            <a:r>
              <a:rPr lang="es-MX" sz="2400" smtClean="0">
                <a:solidFill>
                  <a:srgbClr val="320E04"/>
                </a:solidFill>
              </a:rPr>
              <a:t>El conjunto de decisiones políticas fundamentales que adopta una comunidad… la manera de existir de una sociedad, de un pueblo o una nación.</a:t>
            </a:r>
            <a:r>
              <a:rPr lang="es-MX" altLang="es-ES" sz="2400" smtClean="0">
                <a:solidFill>
                  <a:srgbClr val="320E04"/>
                </a:solidFill>
              </a:rPr>
              <a:t>”</a:t>
            </a:r>
            <a:endParaRPr lang="es-MX" sz="2400" smtClean="0">
              <a:solidFill>
                <a:srgbClr val="320E04"/>
              </a:solidFill>
            </a:endParaRPr>
          </a:p>
          <a:p>
            <a:pPr marL="26988" algn="just">
              <a:lnSpc>
                <a:spcPct val="90000"/>
              </a:lnSpc>
            </a:pPr>
            <a:endParaRPr lang="es-MX" sz="2400" smtClean="0">
              <a:solidFill>
                <a:srgbClr val="320E04"/>
              </a:solidFill>
            </a:endParaRPr>
          </a:p>
          <a:p>
            <a:pPr marL="26988" algn="just">
              <a:lnSpc>
                <a:spcPct val="90000"/>
              </a:lnSpc>
            </a:pPr>
            <a:r>
              <a:rPr lang="es-MX" sz="2400" b="1" smtClean="0">
                <a:solidFill>
                  <a:srgbClr val="320E04"/>
                </a:solidFill>
              </a:rPr>
              <a:t>Kelsen:  </a:t>
            </a:r>
            <a:r>
              <a:rPr lang="es-MX" altLang="es-ES" sz="2400" smtClean="0">
                <a:solidFill>
                  <a:srgbClr val="320E04"/>
                </a:solidFill>
              </a:rPr>
              <a:t>“</a:t>
            </a:r>
            <a:r>
              <a:rPr lang="es-MX" sz="2400" smtClean="0">
                <a:solidFill>
                  <a:srgbClr val="320E04"/>
                </a:solidFill>
              </a:rPr>
              <a:t>La constitución tiene por objeto fundamental estatuir los órganos que van a crear el derecho el derecho jerárquicamente inferior, y básicamente el órgano legislativo que va a a producir la legislacion</a:t>
            </a:r>
            <a:r>
              <a:rPr lang="es-MX" altLang="es-ES" sz="2400" smtClean="0">
                <a:solidFill>
                  <a:srgbClr val="320E04"/>
                </a:solidFill>
              </a:rPr>
              <a:t>”</a:t>
            </a:r>
            <a:endParaRPr lang="es-ES" altLang="ja-JP" sz="2400" smtClean="0">
              <a:solidFill>
                <a:srgbClr val="320E04"/>
              </a:solidFill>
            </a:endParaRPr>
          </a:p>
          <a:p>
            <a:pPr marL="26988" algn="just" eaLnBrk="1" hangingPunct="1">
              <a:lnSpc>
                <a:spcPct val="70000"/>
              </a:lnSpc>
            </a:pPr>
            <a:endParaRPr lang="es-ES" sz="2400" smtClean="0">
              <a:solidFill>
                <a:srgbClr val="320E04"/>
              </a:solidFill>
              <a:latin typeface="Verdana" panose="020B0604030504040204" pitchFamily="34" charset="0"/>
            </a:endParaRPr>
          </a:p>
        </p:txBody>
      </p:sp>
      <p:sp>
        <p:nvSpPr>
          <p:cNvPr id="41986"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18B11966-8951-4306-9AAF-7B4B71B2E64F}" type="slidenum">
              <a:rPr lang="es-MX" sz="1200">
                <a:solidFill>
                  <a:srgbClr val="B5A788"/>
                </a:solidFill>
              </a:rPr>
              <a:pPr eaLnBrk="1" hangingPunct="1"/>
              <a:t>27</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3"/>
          <p:cNvSpPr>
            <a:spLocks noGrp="1" noChangeArrowheads="1"/>
          </p:cNvSpPr>
          <p:nvPr>
            <p:ph type="subTitle" idx="1"/>
          </p:nvPr>
        </p:nvSpPr>
        <p:spPr>
          <a:xfrm>
            <a:off x="323850" y="549275"/>
            <a:ext cx="8429625" cy="5903913"/>
          </a:xfrm>
        </p:spPr>
        <p:txBody>
          <a:bodyPr/>
          <a:lstStyle/>
          <a:p>
            <a:pPr marL="26988" algn="just" eaLnBrk="1" hangingPunct="1">
              <a:lnSpc>
                <a:spcPct val="80000"/>
              </a:lnSpc>
            </a:pPr>
            <a:endParaRPr lang="es-ES" sz="2400" smtClean="0">
              <a:solidFill>
                <a:srgbClr val="320E04"/>
              </a:solidFill>
              <a:latin typeface="Verdana" panose="020B0604030504040204" pitchFamily="34" charset="0"/>
            </a:endParaRPr>
          </a:p>
          <a:p>
            <a:pPr marL="26988" algn="ctr"/>
            <a:r>
              <a:rPr lang="es-MX" sz="2400" b="1" smtClean="0">
                <a:solidFill>
                  <a:srgbClr val="320E04"/>
                </a:solidFill>
              </a:rPr>
              <a:t>CONCEPTOS POLITICOS DE CONSTITUCION:</a:t>
            </a:r>
          </a:p>
          <a:p>
            <a:pPr marL="26988"/>
            <a:endParaRPr lang="es-MX" sz="2400" smtClean="0">
              <a:solidFill>
                <a:srgbClr val="320E04"/>
              </a:solidFill>
            </a:endParaRPr>
          </a:p>
          <a:p>
            <a:pPr marL="26988" algn="just"/>
            <a:r>
              <a:rPr lang="es-MX" sz="2800" b="1" smtClean="0">
                <a:solidFill>
                  <a:srgbClr val="320E04"/>
                </a:solidFill>
              </a:rPr>
              <a:t>Sergio Cotta. </a:t>
            </a:r>
            <a:r>
              <a:rPr lang="es-MX" altLang="es-ES" sz="2800" smtClean="0">
                <a:solidFill>
                  <a:srgbClr val="320E04"/>
                </a:solidFill>
              </a:rPr>
              <a:t>“</a:t>
            </a:r>
            <a:r>
              <a:rPr lang="es-MX" sz="2800" smtClean="0">
                <a:solidFill>
                  <a:srgbClr val="320E04"/>
                </a:solidFill>
              </a:rPr>
              <a:t>Una constitución no es otra cosa que la traducción y consagración en normas jurídicas del tipo de régimen político propio de la comunidad</a:t>
            </a:r>
            <a:r>
              <a:rPr lang="es-MX" altLang="es-ES" sz="2800" smtClean="0">
                <a:solidFill>
                  <a:srgbClr val="320E04"/>
                </a:solidFill>
              </a:rPr>
              <a:t>”</a:t>
            </a:r>
            <a:r>
              <a:rPr lang="es-MX" sz="2800" smtClean="0">
                <a:solidFill>
                  <a:srgbClr val="320E04"/>
                </a:solidFill>
              </a:rPr>
              <a:t>.</a:t>
            </a:r>
          </a:p>
          <a:p>
            <a:pPr marL="26988" algn="just"/>
            <a:endParaRPr lang="es-MX" sz="2800" smtClean="0">
              <a:solidFill>
                <a:srgbClr val="320E04"/>
              </a:solidFill>
            </a:endParaRPr>
          </a:p>
          <a:p>
            <a:pPr marL="26988" algn="just"/>
            <a:r>
              <a:rPr lang="es-MX" sz="2800" b="1" smtClean="0">
                <a:solidFill>
                  <a:srgbClr val="320E04"/>
                </a:solidFill>
              </a:rPr>
              <a:t>Loewenstein: </a:t>
            </a:r>
            <a:r>
              <a:rPr lang="es-MX" altLang="es-ES" sz="2800" i="1" smtClean="0">
                <a:solidFill>
                  <a:srgbClr val="320E04"/>
                </a:solidFill>
              </a:rPr>
              <a:t>“</a:t>
            </a:r>
            <a:r>
              <a:rPr lang="es-MX" sz="2800" i="1" smtClean="0">
                <a:solidFill>
                  <a:srgbClr val="320E04"/>
                </a:solidFill>
              </a:rPr>
              <a:t>La constitución se convirtió en el dispositivo fundamental para el control del poder…</a:t>
            </a:r>
            <a:endParaRPr lang="es-MX" sz="2800" smtClean="0">
              <a:solidFill>
                <a:srgbClr val="320E04"/>
              </a:solidFill>
            </a:endParaRPr>
          </a:p>
          <a:p>
            <a:pPr marL="26988"/>
            <a:endParaRPr lang="es-MX" sz="2400" smtClean="0">
              <a:solidFill>
                <a:srgbClr val="320E04"/>
              </a:solidFill>
              <a:latin typeface="Verdana" panose="020B0604030504040204" pitchFamily="34" charset="0"/>
            </a:endParaRPr>
          </a:p>
          <a:p>
            <a:pPr marL="26988"/>
            <a:endParaRPr lang="es-ES" sz="2400" smtClean="0">
              <a:solidFill>
                <a:srgbClr val="320E04"/>
              </a:solidFill>
              <a:latin typeface="Verdana" panose="020B0604030504040204" pitchFamily="34" charset="0"/>
            </a:endParaRPr>
          </a:p>
        </p:txBody>
      </p:sp>
      <p:sp>
        <p:nvSpPr>
          <p:cNvPr id="43010"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C2467577-7F90-48E2-90CF-3D3CA0EF3506}" type="slidenum">
              <a:rPr lang="es-MX" sz="1200">
                <a:solidFill>
                  <a:srgbClr val="B5A788"/>
                </a:solidFill>
              </a:rPr>
              <a:pPr eaLnBrk="1" hangingPunct="1"/>
              <a:t>28</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5"/>
          <p:cNvSpPr>
            <a:spLocks noChangeArrowheads="1"/>
          </p:cNvSpPr>
          <p:nvPr/>
        </p:nvSpPr>
        <p:spPr bwMode="auto">
          <a:xfrm>
            <a:off x="642938" y="3714750"/>
            <a:ext cx="80248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algn="ctr" eaLnBrk="1" hangingPunct="1"/>
            <a:r>
              <a:rPr lang="es-ES" b="1"/>
              <a:t>TIPOS DE ESTADO</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Rectangle 2"/>
          <p:cNvSpPr>
            <a:spLocks noGrp="1" noChangeArrowheads="1"/>
          </p:cNvSpPr>
          <p:nvPr>
            <p:ph type="ctrTitle"/>
          </p:nvPr>
        </p:nvSpPr>
        <p:spPr>
          <a:xfrm>
            <a:off x="323850" y="115888"/>
            <a:ext cx="8569325" cy="1736725"/>
          </a:xfrm>
        </p:spPr>
        <p:txBody>
          <a:bodyPr/>
          <a:lstStyle/>
          <a:p>
            <a:pPr algn="ctr" eaLnBrk="1" fontAlgn="auto" hangingPunct="1">
              <a:spcAft>
                <a:spcPts val="0"/>
              </a:spcAft>
              <a:defRPr/>
            </a:pPr>
            <a:r>
              <a:rPr lang="es-ES" sz="4800" b="1" dirty="0" smtClean="0">
                <a:solidFill>
                  <a:schemeClr val="tx2">
                    <a:satMod val="130000"/>
                  </a:schemeClr>
                </a:solidFill>
                <a:latin typeface="Verdana" pitchFamily="34" charset="0"/>
                <a:ea typeface="+mj-ea"/>
                <a:cs typeface="+mj-cs"/>
              </a:rPr>
              <a:t>IDEA BASICA DE </a:t>
            </a:r>
            <a:r>
              <a:rPr lang="es-ES" sz="4800" b="1" dirty="0">
                <a:solidFill>
                  <a:schemeClr val="tx2">
                    <a:satMod val="130000"/>
                  </a:schemeClr>
                </a:solidFill>
                <a:latin typeface="Verdana" pitchFamily="34" charset="0"/>
                <a:ea typeface="+mj-ea"/>
                <a:cs typeface="+mj-cs"/>
              </a:rPr>
              <a:t>CONSTITUCION</a:t>
            </a:r>
            <a:endParaRPr lang="es-MX" sz="4800" b="1" dirty="0">
              <a:solidFill>
                <a:schemeClr val="tx2">
                  <a:satMod val="130000"/>
                </a:schemeClr>
              </a:solidFill>
              <a:latin typeface="Verdana" pitchFamily="34" charset="0"/>
              <a:ea typeface="+mj-ea"/>
              <a:cs typeface="+mj-cs"/>
            </a:endParaRPr>
          </a:p>
        </p:txBody>
      </p:sp>
      <p:sp>
        <p:nvSpPr>
          <p:cNvPr id="556035" name="Rectangle 3"/>
          <p:cNvSpPr>
            <a:spLocks noGrp="1" noChangeArrowheads="1"/>
          </p:cNvSpPr>
          <p:nvPr>
            <p:ph type="subTitle" idx="1"/>
          </p:nvPr>
        </p:nvSpPr>
        <p:spPr>
          <a:xfrm>
            <a:off x="285750" y="2060575"/>
            <a:ext cx="8429625" cy="4319588"/>
          </a:xfrm>
        </p:spPr>
        <p:txBody>
          <a:bodyPr>
            <a:normAutofit/>
          </a:bodyPr>
          <a:lstStyle/>
          <a:p>
            <a:pPr marL="26988" algn="just" eaLnBrk="1" hangingPunct="1">
              <a:lnSpc>
                <a:spcPct val="80000"/>
              </a:lnSpc>
            </a:pPr>
            <a:endParaRPr lang="es-ES" sz="2400" smtClean="0">
              <a:solidFill>
                <a:srgbClr val="320E04"/>
              </a:solidFill>
              <a:latin typeface="Verdana" panose="020B0604030504040204" pitchFamily="34" charset="0"/>
            </a:endParaRPr>
          </a:p>
          <a:p>
            <a:pPr marL="26988" algn="just" eaLnBrk="1" hangingPunct="1">
              <a:lnSpc>
                <a:spcPct val="80000"/>
              </a:lnSpc>
            </a:pPr>
            <a:endParaRPr lang="es-ES" sz="2400" smtClean="0">
              <a:solidFill>
                <a:srgbClr val="320E04"/>
              </a:solidFill>
              <a:latin typeface="Verdana" panose="020B0604030504040204" pitchFamily="34" charset="0"/>
            </a:endParaRPr>
          </a:p>
          <a:p>
            <a:pPr marL="26988" algn="ctr" eaLnBrk="1" hangingPunct="1">
              <a:lnSpc>
                <a:spcPct val="80000"/>
              </a:lnSpc>
            </a:pPr>
            <a:r>
              <a:rPr lang="es-ES" sz="3200" smtClean="0">
                <a:solidFill>
                  <a:srgbClr val="320E04"/>
                </a:solidFill>
              </a:rPr>
              <a:t>Otra pregunta obligada es:</a:t>
            </a:r>
          </a:p>
          <a:p>
            <a:pPr marL="26988" algn="ctr" eaLnBrk="1" hangingPunct="1">
              <a:lnSpc>
                <a:spcPct val="80000"/>
              </a:lnSpc>
            </a:pPr>
            <a:endParaRPr lang="es-ES" sz="3200" smtClean="0">
              <a:solidFill>
                <a:srgbClr val="320E04"/>
              </a:solidFill>
            </a:endParaRPr>
          </a:p>
          <a:p>
            <a:pPr marL="26988" algn="ctr" eaLnBrk="1" hangingPunct="1">
              <a:lnSpc>
                <a:spcPct val="80000"/>
              </a:lnSpc>
            </a:pPr>
            <a:endParaRPr lang="es-ES" sz="3200" smtClean="0">
              <a:solidFill>
                <a:srgbClr val="320E04"/>
              </a:solidFill>
            </a:endParaRPr>
          </a:p>
          <a:p>
            <a:pPr marL="26988" algn="ctr" eaLnBrk="1" hangingPunct="1">
              <a:lnSpc>
                <a:spcPct val="80000"/>
              </a:lnSpc>
            </a:pPr>
            <a:r>
              <a:rPr lang="es-ES" sz="3200" smtClean="0">
                <a:solidFill>
                  <a:srgbClr val="320E04"/>
                </a:solidFill>
              </a:rPr>
              <a:t> ¿</a:t>
            </a:r>
            <a:r>
              <a:rPr lang="es-ES" sz="3200" b="1" smtClean="0">
                <a:solidFill>
                  <a:srgbClr val="320E04"/>
                </a:solidFill>
              </a:rPr>
              <a:t>Qué hay antes </a:t>
            </a:r>
            <a:r>
              <a:rPr lang="es-ES" sz="3200" smtClean="0">
                <a:solidFill>
                  <a:srgbClr val="320E04"/>
                </a:solidFill>
              </a:rPr>
              <a:t>de que un país cuente con una constitución?</a:t>
            </a:r>
          </a:p>
          <a:p>
            <a:pPr marL="26988" algn="ctr" eaLnBrk="1" hangingPunct="1">
              <a:lnSpc>
                <a:spcPct val="80000"/>
              </a:lnSpc>
            </a:pPr>
            <a:endParaRPr lang="es-ES" sz="3200" smtClean="0">
              <a:solidFill>
                <a:srgbClr val="320E04"/>
              </a:solidFill>
            </a:endParaRPr>
          </a:p>
          <a:p>
            <a:pPr marL="26988" algn="ctr" eaLnBrk="1" hangingPunct="1">
              <a:lnSpc>
                <a:spcPct val="80000"/>
              </a:lnSpc>
            </a:pPr>
            <a:r>
              <a:rPr lang="es-ES" sz="3200" smtClean="0">
                <a:solidFill>
                  <a:srgbClr val="320E04"/>
                </a:solidFill>
              </a:rPr>
              <a:t>Que lleva a esa país a establecer una constitución</a:t>
            </a:r>
            <a:endParaRPr lang="es-ES_tradnl" sz="3200" smtClean="0">
              <a:solidFill>
                <a:srgbClr val="320E04"/>
              </a:solidFill>
            </a:endParaRPr>
          </a:p>
          <a:p>
            <a:pPr marL="26988" algn="just" eaLnBrk="1" hangingPunct="1">
              <a:lnSpc>
                <a:spcPct val="80000"/>
              </a:lnSpc>
            </a:pPr>
            <a:endParaRPr lang="es-ES" sz="2400" smtClean="0">
              <a:solidFill>
                <a:srgbClr val="320E04"/>
              </a:solidFill>
              <a:latin typeface="Verdana" panose="020B0604030504040204" pitchFamily="34" charset="0"/>
            </a:endParaRPr>
          </a:p>
        </p:txBody>
      </p:sp>
      <p:sp>
        <p:nvSpPr>
          <p:cNvPr id="17411"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981B3155-0C71-4FC1-9A67-58698B8804CA}" type="slidenum">
              <a:rPr lang="es-MX" sz="1200">
                <a:solidFill>
                  <a:srgbClr val="B5A788"/>
                </a:solidFill>
              </a:rPr>
              <a:pPr eaLnBrk="1" hangingPunct="1"/>
              <a:t>3</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5"/>
          <p:cNvSpPr>
            <a:spLocks noChangeArrowheads="1"/>
          </p:cNvSpPr>
          <p:nvPr/>
        </p:nvSpPr>
        <p:spPr bwMode="auto">
          <a:xfrm>
            <a:off x="285750" y="-931863"/>
            <a:ext cx="8567738" cy="760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algn="just" eaLnBrk="1" hangingPunct="1"/>
            <a:endParaRPr lang="es-MX"/>
          </a:p>
          <a:p>
            <a:pPr algn="just" eaLnBrk="1" hangingPunct="1"/>
            <a:endParaRPr lang="es-MX"/>
          </a:p>
          <a:p>
            <a:pPr algn="just" eaLnBrk="1" hangingPunct="1"/>
            <a:endParaRPr lang="es-MX" sz="3200"/>
          </a:p>
          <a:p>
            <a:pPr algn="just" eaLnBrk="1" hangingPunct="1"/>
            <a:endParaRPr lang="es-MX" sz="3200"/>
          </a:p>
          <a:p>
            <a:pPr algn="just" eaLnBrk="1" hangingPunct="1"/>
            <a:endParaRPr lang="es-MX" sz="3200"/>
          </a:p>
          <a:p>
            <a:pPr algn="just" eaLnBrk="1" hangingPunct="1"/>
            <a:endParaRPr lang="es-MX" sz="3200"/>
          </a:p>
          <a:p>
            <a:pPr eaLnBrk="1" hangingPunct="1"/>
            <a:r>
              <a:rPr lang="es-ES" sz="3200"/>
              <a:t> </a:t>
            </a:r>
          </a:p>
          <a:p>
            <a:pPr algn="just" eaLnBrk="1" hangingPunct="1"/>
            <a:r>
              <a:rPr lang="es-ES" sz="3200"/>
              <a:t>Harold Lanky, nos precisa </a:t>
            </a:r>
            <a:r>
              <a:rPr lang="ja-JP" altLang="es-ES" sz="3200"/>
              <a:t>“</a:t>
            </a:r>
            <a:r>
              <a:rPr lang="es-ES" altLang="ja-JP" sz="3200"/>
              <a:t>l</a:t>
            </a:r>
            <a:r>
              <a:rPr lang="es-ES" altLang="ja-JP" sz="3200" i="1"/>
              <a:t>as instituciones son seres vivos y no entregan fácilmente sus secretos a la palabra impresa, cosa que no ocurre; fundamentalmente, porque sean misteriosos en sí mismas, sino mas bien porque cambian con los cambios producidos en el medio en que operan y también porque difieren</a:t>
            </a:r>
            <a:r>
              <a:rPr lang="ja-JP" altLang="es-ES" sz="3200"/>
              <a:t>”</a:t>
            </a:r>
            <a:r>
              <a:rPr lang="es-ES" altLang="ja-JP" sz="3200"/>
              <a:t>.</a:t>
            </a:r>
          </a:p>
          <a:p>
            <a:pPr eaLnBrk="1" hangingPunct="1"/>
            <a:endParaRPr lang="es-ES" b="1"/>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3"/>
          <p:cNvSpPr>
            <a:spLocks noChangeArrowheads="1"/>
          </p:cNvSpPr>
          <p:nvPr/>
        </p:nvSpPr>
        <p:spPr bwMode="auto">
          <a:xfrm>
            <a:off x="214313" y="1943100"/>
            <a:ext cx="8643937"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algn="just" eaLnBrk="1" hangingPunct="1"/>
            <a:r>
              <a:rPr lang="es-ES"/>
              <a:t>Continua precisando, por lo demás ninguna institución importante es nunca lo que la ley se limita de definir. Toda institución se incorporan tradiciones, convenciones, formas de conducta, que, sin alcanzar jamás el status de ley formal no son de influencia menos poderosa que las prescripciones de la ley misma.</a:t>
            </a:r>
          </a:p>
          <a:p>
            <a:pPr algn="just" eaLnBrk="1" hangingPunct="1"/>
            <a:endParaRPr lang="es-ES"/>
          </a:p>
          <a:p>
            <a:pPr algn="just" eaLnBrk="1" hangingPunct="1"/>
            <a:endParaRPr lang="es-ES"/>
          </a:p>
          <a:p>
            <a:pPr algn="just" eaLnBrk="1" hangingPunct="1"/>
            <a:r>
              <a:rPr lang="es-ES"/>
              <a:t>La apariencia formal es diferente a la realidad auténtica, por consiguiente; es siempre un problema difícil. En parte está oscurecido como lo están muchos fenómenos por la complejidad del material mismo.</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3"/>
          <p:cNvSpPr>
            <a:spLocks noChangeArrowheads="1"/>
          </p:cNvSpPr>
          <p:nvPr/>
        </p:nvSpPr>
        <p:spPr bwMode="auto">
          <a:xfrm>
            <a:off x="179388" y="2473325"/>
            <a:ext cx="8785225" cy="261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algn="just" eaLnBrk="1" hangingPunct="1"/>
            <a:r>
              <a:rPr lang="es-ES" sz="3200"/>
              <a:t>Los procesos de gobierno se asemejan mucho a un iceberg: lo que se muestra en la superficie  puede ser una pequeña parte de la realidad que se oculta debajo.</a:t>
            </a:r>
          </a:p>
          <a:p>
            <a:pPr eaLnBrk="1" hangingPunct="1"/>
            <a:r>
              <a:rPr lang="es-MX" sz="1800"/>
              <a:t> </a:t>
            </a:r>
            <a:endParaRPr lang="es-ES" sz="1800"/>
          </a:p>
          <a:p>
            <a:pPr algn="just" eaLnBrk="1" hangingPunct="1"/>
            <a:endParaRPr lang="es-MX" sz="180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3"/>
          <p:cNvSpPr>
            <a:spLocks noChangeArrowheads="1"/>
          </p:cNvSpPr>
          <p:nvPr/>
        </p:nvSpPr>
        <p:spPr bwMode="auto">
          <a:xfrm>
            <a:off x="357188" y="1181100"/>
            <a:ext cx="8056562" cy="538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endParaRPr lang="es-ES"/>
          </a:p>
          <a:p>
            <a:pPr algn="just" eaLnBrk="1" hangingPunct="1"/>
            <a:r>
              <a:rPr lang="es-ES" sz="3200"/>
              <a:t>Por su parte, Karl Loewenstein, nos precisa que dentro del marco de la sociedad, el estado se presenta como la forma exclusiva o preponderante, de LA ORGANIZACION SOCIOPOLÍTICA.</a:t>
            </a:r>
          </a:p>
          <a:p>
            <a:pPr algn="just" eaLnBrk="1" hangingPunct="1"/>
            <a:r>
              <a:rPr lang="es-ES" sz="3200"/>
              <a:t> </a:t>
            </a:r>
          </a:p>
          <a:p>
            <a:pPr algn="just" eaLnBrk="1" hangingPunct="1"/>
            <a:r>
              <a:rPr lang="es-ES" sz="3200"/>
              <a:t>En la sociedad estatal, el poder político aparece como el ejercicio de un efectivo control social de los detentadores del poder sobre los destinatarios del poder.</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ChangeArrowheads="1"/>
          </p:cNvSpPr>
          <p:nvPr/>
        </p:nvSpPr>
        <p:spPr bwMode="auto">
          <a:xfrm>
            <a:off x="285750" y="1365250"/>
            <a:ext cx="8128000" cy="501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r>
              <a:rPr lang="es-ES" sz="3200" b="1"/>
              <a:t>1.- MONARQUIA CONSTITUCIONAL.</a:t>
            </a:r>
          </a:p>
          <a:p>
            <a:pPr eaLnBrk="1" hangingPunct="1"/>
            <a:endParaRPr lang="es-ES" sz="3200"/>
          </a:p>
          <a:p>
            <a:pPr algn="just" eaLnBrk="1" hangingPunct="1"/>
            <a:r>
              <a:rPr lang="es-ES" sz="3200"/>
              <a:t>Esta implica la introducción de un monarca, como jefe del estado, hasta entonces dotado de poderes absolutos, a las tareas de gobierno con otros entes u órganos, tales como jefe de gobierno, asambleas legislativas, que ejercen conjuntamente con el primero la potestad del gobierno, de acuerdo con una base jurídica paritaria.</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3"/>
          <p:cNvSpPr>
            <a:spLocks noChangeArrowheads="1"/>
          </p:cNvSpPr>
          <p:nvPr/>
        </p:nvSpPr>
        <p:spPr bwMode="auto">
          <a:xfrm>
            <a:off x="357188" y="1333500"/>
            <a:ext cx="8056562"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r>
              <a:rPr lang="es-ES" sz="3200" b="1"/>
              <a:t>2.- REPUBLICA. </a:t>
            </a:r>
          </a:p>
          <a:p>
            <a:pPr eaLnBrk="1" hangingPunct="1"/>
            <a:endParaRPr lang="es-ES" sz="3200"/>
          </a:p>
          <a:p>
            <a:pPr algn="just" eaLnBrk="1" hangingPunct="1"/>
            <a:r>
              <a:rPr lang="es-ES" sz="3200"/>
              <a:t>Es la conformación de una estructura sociopolítica en la que en su origen, no se encuentra presente la participación de un monarca, ya en nuestra actualidad este primer elemento no es suficiente, ya que además se deben dar determinados elementos para consolidar un sistema republicano, ellos son: la representatividad efectiva y real y democracia.</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3"/>
          <p:cNvSpPr>
            <a:spLocks noChangeArrowheads="1"/>
          </p:cNvSpPr>
          <p:nvPr/>
        </p:nvSpPr>
        <p:spPr bwMode="auto">
          <a:xfrm>
            <a:off x="500063" y="1150938"/>
            <a:ext cx="7913687" cy="544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algn="just" eaLnBrk="1" hangingPunct="1"/>
            <a:endParaRPr lang="es-MX" sz="3200"/>
          </a:p>
          <a:p>
            <a:pPr algn="just" eaLnBrk="1" hangingPunct="1"/>
            <a:r>
              <a:rPr lang="es-ES"/>
              <a:t>Es de observarse, que muchos regímenes autoritarios se han ocultado en ropajes republicanos, ello nos lo recuerda Mario Vargas Llosa: </a:t>
            </a:r>
          </a:p>
          <a:p>
            <a:pPr eaLnBrk="1" hangingPunct="1"/>
            <a:endParaRPr lang="es-ES"/>
          </a:p>
          <a:p>
            <a:pPr algn="just" eaLnBrk="1" hangingPunct="1"/>
            <a:r>
              <a:rPr lang="ja-JP" altLang="es-ES" sz="2000"/>
              <a:t>“</a:t>
            </a:r>
            <a:r>
              <a:rPr lang="es-ES" altLang="ja-JP" sz="2000"/>
              <a:t>De manera poco menos que axiomática, fueron los tiranos mas sangrientos los que hicieron promulgar las constituciones mas civiles y liberales, y los regímenes mas discriminatorios los de cartas magnas mas igualitaristas. El desprecio por el contenido genuino de las palabras y las ideas, esa olímpica desvergüenza para divorciar lo que se dice de lo que se hace, son constantes latinoamericanas que han practicado por igual conservadores y progresistas. Y ello es evidente, sobre todo, en esas constituciones puntillosas y libérrimas que nunca fueron aplicadas, que no fueron concebidas para ser aplicadas, sino para estar allí, como bellos adornos y coartadas formales de los dueños del poder</a:t>
            </a:r>
            <a:r>
              <a:rPr lang="ja-JP" altLang="es-ES" sz="2000"/>
              <a:t>”</a:t>
            </a:r>
            <a:r>
              <a:rPr lang="es-ES" altLang="ja-JP" sz="2000"/>
              <a:t>.</a:t>
            </a:r>
            <a:endParaRPr lang="es-ES" sz="200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3"/>
          <p:cNvSpPr>
            <a:spLocks noChangeArrowheads="1"/>
          </p:cNvSpPr>
          <p:nvPr/>
        </p:nvSpPr>
        <p:spPr bwMode="auto">
          <a:xfrm>
            <a:off x="285750" y="1119188"/>
            <a:ext cx="8128000" cy="551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ea typeface="MS PGothic" panose="020B0600070205080204" pitchFamily="34" charset="-128"/>
              </a:defRPr>
            </a:lvl1pPr>
            <a:lvl2pPr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algn="just" eaLnBrk="1" hangingPunct="1"/>
            <a:endParaRPr lang="es-MX" sz="3200" b="1"/>
          </a:p>
          <a:p>
            <a:pPr algn="just" eaLnBrk="1" hangingPunct="1"/>
            <a:r>
              <a:rPr lang="es-ES" sz="3200"/>
              <a:t>El Dr. Diego Valades, tiene una obra que se denomina </a:t>
            </a:r>
            <a:r>
              <a:rPr lang="ja-JP" altLang="es-ES" sz="3200"/>
              <a:t>“</a:t>
            </a:r>
            <a:r>
              <a:rPr lang="es-ES" altLang="ja-JP" sz="3200" i="1"/>
              <a:t>la dictadura constitucional en Latinoamérica</a:t>
            </a:r>
            <a:r>
              <a:rPr lang="ja-JP" altLang="es-ES" sz="3200"/>
              <a:t>”</a:t>
            </a:r>
            <a:r>
              <a:rPr lang="es-ES" altLang="ja-JP" sz="3200"/>
              <a:t>.</a:t>
            </a:r>
          </a:p>
          <a:p>
            <a:pPr eaLnBrk="1" hangingPunct="1"/>
            <a:r>
              <a:rPr lang="es-ES" sz="3200"/>
              <a:t> </a:t>
            </a:r>
          </a:p>
          <a:p>
            <a:pPr eaLnBrk="1" hangingPunct="1"/>
            <a:r>
              <a:rPr lang="es-ES" sz="3200"/>
              <a:t>Debemos precisar que existen dos tipos de repúblicas:</a:t>
            </a:r>
          </a:p>
          <a:p>
            <a:pPr eaLnBrk="1" hangingPunct="1"/>
            <a:endParaRPr lang="es-ES" sz="3200"/>
          </a:p>
          <a:p>
            <a:pPr lvl="1" eaLnBrk="1" hangingPunct="1">
              <a:buFontTx/>
              <a:buChar char="-"/>
            </a:pPr>
            <a:r>
              <a:rPr lang="es-ES" sz="3200"/>
              <a:t> Unitarias; y</a:t>
            </a:r>
          </a:p>
          <a:p>
            <a:pPr eaLnBrk="1" hangingPunct="1"/>
            <a:endParaRPr lang="es-ES" sz="3200"/>
          </a:p>
          <a:p>
            <a:pPr lvl="1" eaLnBrk="1" hangingPunct="1">
              <a:buFontTx/>
              <a:buChar char="-"/>
            </a:pPr>
            <a:r>
              <a:rPr lang="es-ES" sz="3200"/>
              <a:t> Federales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3"/>
          <p:cNvSpPr>
            <a:spLocks noChangeArrowheads="1"/>
          </p:cNvSpPr>
          <p:nvPr/>
        </p:nvSpPr>
        <p:spPr bwMode="auto">
          <a:xfrm>
            <a:off x="285750" y="1895475"/>
            <a:ext cx="8128000" cy="42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algn="just" eaLnBrk="1" hangingPunct="1"/>
            <a:endParaRPr lang="es-MX" sz="3200" b="1"/>
          </a:p>
          <a:p>
            <a:pPr algn="just" eaLnBrk="1" hangingPunct="1"/>
            <a:r>
              <a:rPr lang="es-ES"/>
              <a:t>Las republicas unitarias, son aquellas que no se integran a su vez por varios estados o departamentos, sino que todo el estado es una solo conformación sociopolítica, como por ejemplo: Francia y República Dominicana.</a:t>
            </a:r>
          </a:p>
          <a:p>
            <a:pPr algn="just" eaLnBrk="1" hangingPunct="1"/>
            <a:endParaRPr lang="es-ES"/>
          </a:p>
          <a:p>
            <a:pPr algn="just" eaLnBrk="1" hangingPunct="1"/>
            <a:r>
              <a:rPr lang="es-ES"/>
              <a:t> </a:t>
            </a:r>
          </a:p>
          <a:p>
            <a:pPr algn="just" eaLnBrk="1" hangingPunct="1"/>
            <a:r>
              <a:rPr lang="es-ES"/>
              <a:t>Por su parte, las repúblicas federales, son aquellas que se forman por varias conformaciones sociopolíticas previas, denominadas estados, autonomías, ejemplos, Estados Unidos, México, el Reino de España y Brasil.</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3"/>
          <p:cNvSpPr>
            <a:spLocks noChangeArrowheads="1"/>
          </p:cNvSpPr>
          <p:nvPr/>
        </p:nvSpPr>
        <p:spPr bwMode="auto">
          <a:xfrm>
            <a:off x="285750" y="935038"/>
            <a:ext cx="8128000" cy="587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algn="just" eaLnBrk="1" hangingPunct="1"/>
            <a:endParaRPr lang="es-MX" sz="3200" b="1"/>
          </a:p>
          <a:p>
            <a:pPr eaLnBrk="1" hangingPunct="1"/>
            <a:r>
              <a:rPr lang="es-ES" sz="3200" b="1"/>
              <a:t>3.- Dictadura o Autocracia.</a:t>
            </a:r>
          </a:p>
          <a:p>
            <a:pPr eaLnBrk="1" hangingPunct="1"/>
            <a:endParaRPr lang="es-ES" sz="3200" b="1"/>
          </a:p>
          <a:p>
            <a:pPr algn="just" eaLnBrk="1" hangingPunct="1"/>
            <a:r>
              <a:rPr lang="es-ES" sz="2800"/>
              <a:t>Dictadura es una palabra latina que proviene de los vocablos </a:t>
            </a:r>
            <a:r>
              <a:rPr lang="es-ES" sz="2800" i="1"/>
              <a:t>dico.dixit-dictatum,</a:t>
            </a:r>
            <a:r>
              <a:rPr lang="es-ES" sz="2800"/>
              <a:t> que significan </a:t>
            </a:r>
            <a:r>
              <a:rPr lang="ja-JP" altLang="es-ES" sz="2800"/>
              <a:t>“</a:t>
            </a:r>
            <a:r>
              <a:rPr lang="es-ES" altLang="ja-JP" sz="2800" i="1"/>
              <a:t>fijar</a:t>
            </a:r>
            <a:r>
              <a:rPr lang="ja-JP" altLang="es-ES" sz="2800"/>
              <a:t>”</a:t>
            </a:r>
            <a:r>
              <a:rPr lang="es-ES" altLang="ja-JP" sz="2800"/>
              <a:t>, </a:t>
            </a:r>
            <a:r>
              <a:rPr lang="ja-JP" altLang="es-ES" sz="2800"/>
              <a:t>“</a:t>
            </a:r>
            <a:r>
              <a:rPr lang="es-ES" altLang="ja-JP" sz="2800" i="1"/>
              <a:t>ordenar</a:t>
            </a:r>
            <a:r>
              <a:rPr lang="ja-JP" altLang="es-ES" sz="2800"/>
              <a:t>”</a:t>
            </a:r>
            <a:r>
              <a:rPr lang="es-ES" altLang="ja-JP" sz="2800"/>
              <a:t> unilateralmente. En ellos tiene sus raíces el latino </a:t>
            </a:r>
            <a:r>
              <a:rPr lang="es-ES" altLang="ja-JP" sz="2800" i="1"/>
              <a:t>magister dixit</a:t>
            </a:r>
            <a:r>
              <a:rPr lang="es-ES" altLang="ja-JP" sz="2800"/>
              <a:t>, </a:t>
            </a:r>
            <a:r>
              <a:rPr lang="ja-JP" altLang="es-ES" sz="2800"/>
              <a:t>“</a:t>
            </a:r>
            <a:r>
              <a:rPr lang="es-ES" altLang="ja-JP" sz="2800" i="1"/>
              <a:t>el maestro dice</a:t>
            </a:r>
            <a:r>
              <a:rPr lang="ja-JP" altLang="es-ES" sz="2800"/>
              <a:t>”</a:t>
            </a:r>
            <a:r>
              <a:rPr lang="es-ES" altLang="ja-JP" sz="2800"/>
              <a:t>.</a:t>
            </a:r>
          </a:p>
          <a:p>
            <a:pPr algn="just" eaLnBrk="1" hangingPunct="1"/>
            <a:endParaRPr lang="es-ES" sz="2800"/>
          </a:p>
          <a:p>
            <a:pPr algn="just" eaLnBrk="1" hangingPunct="1"/>
            <a:r>
              <a:rPr lang="es-ES" sz="2800"/>
              <a:t>El dictador no pregunta ni filosofa; actúa, ordena, es pragmático y suele no perder el tiempo en consultar, de ahí el carácter unilateral de sus disposiciones.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Rectangle 2"/>
          <p:cNvSpPr>
            <a:spLocks noGrp="1" noChangeArrowheads="1"/>
          </p:cNvSpPr>
          <p:nvPr>
            <p:ph type="ctrTitle"/>
          </p:nvPr>
        </p:nvSpPr>
        <p:spPr>
          <a:xfrm>
            <a:off x="323850" y="115888"/>
            <a:ext cx="8569325" cy="1736725"/>
          </a:xfrm>
        </p:spPr>
        <p:txBody>
          <a:bodyPr/>
          <a:lstStyle/>
          <a:p>
            <a:pPr algn="ctr" eaLnBrk="1" fontAlgn="auto" hangingPunct="1">
              <a:spcAft>
                <a:spcPts val="0"/>
              </a:spcAft>
              <a:defRPr/>
            </a:pPr>
            <a:r>
              <a:rPr lang="es-ES" sz="4800" b="1" dirty="0" smtClean="0">
                <a:solidFill>
                  <a:schemeClr val="tx2">
                    <a:satMod val="130000"/>
                  </a:schemeClr>
                </a:solidFill>
                <a:latin typeface="Verdana" pitchFamily="34" charset="0"/>
                <a:ea typeface="+mj-ea"/>
                <a:cs typeface="+mj-cs"/>
              </a:rPr>
              <a:t>IDEA BASICA DE </a:t>
            </a:r>
            <a:r>
              <a:rPr lang="es-ES" sz="4800" b="1" dirty="0">
                <a:solidFill>
                  <a:schemeClr val="tx2">
                    <a:satMod val="130000"/>
                  </a:schemeClr>
                </a:solidFill>
                <a:latin typeface="Verdana" pitchFamily="34" charset="0"/>
                <a:ea typeface="+mj-ea"/>
                <a:cs typeface="+mj-cs"/>
              </a:rPr>
              <a:t>CONSTITUCION</a:t>
            </a:r>
            <a:endParaRPr lang="es-MX" sz="4800" b="1" dirty="0">
              <a:solidFill>
                <a:schemeClr val="tx2">
                  <a:satMod val="130000"/>
                </a:schemeClr>
              </a:solidFill>
              <a:latin typeface="Verdana" pitchFamily="34" charset="0"/>
              <a:ea typeface="+mj-ea"/>
              <a:cs typeface="+mj-cs"/>
            </a:endParaRPr>
          </a:p>
        </p:txBody>
      </p:sp>
      <p:sp>
        <p:nvSpPr>
          <p:cNvPr id="18434" name="Rectangle 3"/>
          <p:cNvSpPr>
            <a:spLocks noGrp="1" noChangeArrowheads="1"/>
          </p:cNvSpPr>
          <p:nvPr>
            <p:ph type="subTitle" idx="1"/>
          </p:nvPr>
        </p:nvSpPr>
        <p:spPr>
          <a:xfrm>
            <a:off x="285750" y="2060575"/>
            <a:ext cx="8429625" cy="4319588"/>
          </a:xfrm>
        </p:spPr>
        <p:txBody>
          <a:bodyPr/>
          <a:lstStyle/>
          <a:p>
            <a:pPr marL="26988" algn="just" eaLnBrk="1" hangingPunct="1">
              <a:lnSpc>
                <a:spcPct val="80000"/>
              </a:lnSpc>
            </a:pPr>
            <a:endParaRPr lang="es-ES" sz="2400" smtClean="0">
              <a:solidFill>
                <a:srgbClr val="320E04"/>
              </a:solidFill>
              <a:latin typeface="Verdana" panose="020B0604030504040204" pitchFamily="34" charset="0"/>
            </a:endParaRPr>
          </a:p>
          <a:p>
            <a:pPr marL="26988" algn="just" eaLnBrk="1" hangingPunct="1">
              <a:lnSpc>
                <a:spcPct val="80000"/>
              </a:lnSpc>
            </a:pPr>
            <a:endParaRPr lang="es-ES" sz="2400" smtClean="0">
              <a:solidFill>
                <a:srgbClr val="320E04"/>
              </a:solidFill>
              <a:latin typeface="Verdana" panose="020B0604030504040204" pitchFamily="34" charset="0"/>
            </a:endParaRPr>
          </a:p>
          <a:p>
            <a:pPr marL="26988" algn="just" eaLnBrk="1" hangingPunct="1">
              <a:lnSpc>
                <a:spcPct val="80000"/>
              </a:lnSpc>
            </a:pPr>
            <a:r>
              <a:rPr lang="es-ES" sz="2400" smtClean="0">
                <a:solidFill>
                  <a:srgbClr val="320E04"/>
                </a:solidFill>
                <a:latin typeface="Verdana" panose="020B0604030504040204" pitchFamily="34" charset="0"/>
              </a:rPr>
              <a:t>En principio debemos de destacar que no se puede lograr un concepto sintetizado de un Documento Constitucional, sino que se debe partir del significado etimológico, </a:t>
            </a:r>
          </a:p>
          <a:p>
            <a:pPr marL="26988" algn="just" eaLnBrk="1" hangingPunct="1">
              <a:lnSpc>
                <a:spcPct val="80000"/>
              </a:lnSpc>
            </a:pPr>
            <a:endParaRPr lang="es-ES" sz="2400" smtClean="0">
              <a:solidFill>
                <a:srgbClr val="320E04"/>
              </a:solidFill>
              <a:latin typeface="Verdana" panose="020B0604030504040204" pitchFamily="34" charset="0"/>
            </a:endParaRPr>
          </a:p>
          <a:p>
            <a:pPr marL="26988" algn="just" eaLnBrk="1" hangingPunct="1">
              <a:lnSpc>
                <a:spcPct val="80000"/>
              </a:lnSpc>
            </a:pPr>
            <a:r>
              <a:rPr lang="es-ES" sz="2400" smtClean="0">
                <a:solidFill>
                  <a:srgbClr val="320E04"/>
                </a:solidFill>
                <a:latin typeface="Verdana" panose="020B0604030504040204" pitchFamily="34" charset="0"/>
              </a:rPr>
              <a:t>Constitución, proviene del vocablo </a:t>
            </a:r>
            <a:r>
              <a:rPr lang="es-ES" sz="2400" b="1" i="1" smtClean="0">
                <a:solidFill>
                  <a:srgbClr val="320E04"/>
                </a:solidFill>
                <a:latin typeface="Verdana" panose="020B0604030504040204" pitchFamily="34" charset="0"/>
              </a:rPr>
              <a:t>CONSTITUTIO- ONIS</a:t>
            </a:r>
            <a:r>
              <a:rPr lang="es-ES" sz="2400" smtClean="0">
                <a:solidFill>
                  <a:srgbClr val="320E04"/>
                </a:solidFill>
                <a:latin typeface="Verdana" panose="020B0604030504040204" pitchFamily="34" charset="0"/>
              </a:rPr>
              <a:t>,  que implica </a:t>
            </a:r>
            <a:r>
              <a:rPr lang="ja-JP" altLang="es-ES" sz="2400" smtClean="0">
                <a:solidFill>
                  <a:srgbClr val="320E04"/>
                </a:solidFill>
                <a:latin typeface="Verdana" panose="020B0604030504040204" pitchFamily="34" charset="0"/>
              </a:rPr>
              <a:t>“</a:t>
            </a:r>
            <a:r>
              <a:rPr lang="es-ES" altLang="ja-JP" sz="2400" i="1" smtClean="0">
                <a:solidFill>
                  <a:srgbClr val="320E04"/>
                </a:solidFill>
                <a:latin typeface="Verdana" panose="020B0604030504040204" pitchFamily="34" charset="0"/>
              </a:rPr>
              <a:t>efecto de constituir</a:t>
            </a:r>
            <a:r>
              <a:rPr lang="ja-JP" altLang="es-ES" sz="2400" smtClean="0">
                <a:solidFill>
                  <a:srgbClr val="320E04"/>
                </a:solidFill>
                <a:latin typeface="Verdana" panose="020B0604030504040204" pitchFamily="34" charset="0"/>
              </a:rPr>
              <a:t>”</a:t>
            </a:r>
            <a:endParaRPr lang="es-ES" altLang="ja-JP" sz="2400" smtClean="0">
              <a:solidFill>
                <a:srgbClr val="320E04"/>
              </a:solidFill>
              <a:latin typeface="Verdana" panose="020B0604030504040204" pitchFamily="34" charset="0"/>
            </a:endParaRPr>
          </a:p>
          <a:p>
            <a:pPr marL="26988" algn="just" eaLnBrk="1" hangingPunct="1">
              <a:lnSpc>
                <a:spcPct val="80000"/>
              </a:lnSpc>
            </a:pPr>
            <a:endParaRPr lang="es-ES" sz="2400" smtClean="0">
              <a:solidFill>
                <a:srgbClr val="320E04"/>
              </a:solidFill>
              <a:latin typeface="Verdana" panose="020B0604030504040204" pitchFamily="34" charset="0"/>
            </a:endParaRPr>
          </a:p>
          <a:p>
            <a:pPr marL="26988" algn="just" eaLnBrk="1" hangingPunct="1">
              <a:lnSpc>
                <a:spcPct val="80000"/>
              </a:lnSpc>
            </a:pPr>
            <a:endParaRPr lang="es-MX" sz="2400" smtClean="0">
              <a:solidFill>
                <a:srgbClr val="320E04"/>
              </a:solidFill>
              <a:latin typeface="Verdana" panose="020B0604030504040204" pitchFamily="34" charset="0"/>
            </a:endParaRPr>
          </a:p>
          <a:p>
            <a:pPr marL="26988" algn="ctr" eaLnBrk="1" hangingPunct="1">
              <a:lnSpc>
                <a:spcPct val="80000"/>
              </a:lnSpc>
            </a:pPr>
            <a:r>
              <a:rPr lang="es-MX" sz="2400" i="1" smtClean="0">
                <a:solidFill>
                  <a:srgbClr val="320E04"/>
                </a:solidFill>
                <a:latin typeface="Verdana" panose="020B0604030504040204" pitchFamily="34" charset="0"/>
              </a:rPr>
              <a:t>¿Que se constituye con la constitución?</a:t>
            </a:r>
            <a:endParaRPr lang="es-ES" sz="2400" i="1" smtClean="0">
              <a:solidFill>
                <a:srgbClr val="320E04"/>
              </a:solidFill>
              <a:latin typeface="Verdana" panose="020B0604030504040204" pitchFamily="34" charset="0"/>
            </a:endParaRPr>
          </a:p>
          <a:p>
            <a:pPr marL="26988" algn="just" eaLnBrk="1" hangingPunct="1">
              <a:lnSpc>
                <a:spcPct val="80000"/>
              </a:lnSpc>
            </a:pPr>
            <a:endParaRPr lang="es-ES" sz="2400" smtClean="0">
              <a:solidFill>
                <a:srgbClr val="320E04"/>
              </a:solidFill>
              <a:latin typeface="Verdana" panose="020B0604030504040204" pitchFamily="34" charset="0"/>
            </a:endParaRPr>
          </a:p>
        </p:txBody>
      </p:sp>
      <p:sp>
        <p:nvSpPr>
          <p:cNvPr id="18435"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DE6DADF3-C7E5-400B-8367-A851BA6BDACB}" type="slidenum">
              <a:rPr lang="es-MX" sz="1200">
                <a:solidFill>
                  <a:srgbClr val="B5A788"/>
                </a:solidFill>
              </a:rPr>
              <a:pPr eaLnBrk="1" hangingPunct="1"/>
              <a:t>4</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ChangeArrowheads="1"/>
          </p:cNvSpPr>
          <p:nvPr/>
        </p:nvSpPr>
        <p:spPr bwMode="auto">
          <a:xfrm>
            <a:off x="1187450" y="292100"/>
            <a:ext cx="7767638" cy="637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endParaRPr lang="es-ES"/>
          </a:p>
          <a:p>
            <a:pPr eaLnBrk="1" hangingPunct="1"/>
            <a:endParaRPr lang="es-ES"/>
          </a:p>
          <a:p>
            <a:pPr algn="just" eaLnBrk="1" hangingPunct="1"/>
            <a:r>
              <a:rPr lang="es-ES"/>
              <a:t>Por su parte, la autocracia, se fundamenta en la sumisión y no en la obediencia, ya que no puede llamarse así a los que se arranca mediante el terror o la violencia.</a:t>
            </a:r>
          </a:p>
          <a:p>
            <a:pPr algn="just" eaLnBrk="1" hangingPunct="1"/>
            <a:r>
              <a:rPr lang="es-ES"/>
              <a:t> </a:t>
            </a:r>
          </a:p>
          <a:p>
            <a:pPr algn="just" eaLnBrk="1" hangingPunct="1"/>
            <a:endParaRPr lang="es-ES"/>
          </a:p>
          <a:p>
            <a:pPr algn="just" eaLnBrk="1" hangingPunct="1"/>
            <a:r>
              <a:rPr lang="es-ES"/>
              <a:t>La dictadura moderna, no es un gobierno de leyes; es un régimen de excepción al derecho. Desde luego su comportamiento –una vez organizado- busca pretextos jurídicos e inventa una constitución para acomodo de sus autoridades. A decir verdad, no hay estado en el mundo –aunque sea dictatorial- que no tenga derecho, pero esto no es suficiente para legitimarlo no para aparecer como estado de derecho. Algunos teóricos como Helmut Kuhn lo llaman </a:t>
            </a:r>
            <a:r>
              <a:rPr lang="es-ES" i="1"/>
              <a:t>estado con derecho</a:t>
            </a:r>
            <a:r>
              <a:rPr lang="es-ES"/>
              <a: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3"/>
          <p:cNvSpPr>
            <a:spLocks noChangeArrowheads="1"/>
          </p:cNvSpPr>
          <p:nvPr/>
        </p:nvSpPr>
        <p:spPr bwMode="auto">
          <a:xfrm>
            <a:off x="285750" y="1365250"/>
            <a:ext cx="8501063" cy="501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algn="just" eaLnBrk="1" hangingPunct="1"/>
            <a:endParaRPr lang="es-MX" sz="3200" b="1"/>
          </a:p>
          <a:p>
            <a:pPr algn="just" eaLnBrk="1" hangingPunct="1"/>
            <a:r>
              <a:rPr lang="es-ES" sz="3200"/>
              <a:t>Las dictaduras llevan el peso de las violaciones a los derechos humanos, el desgaste propio de mantener una maquinaria propagandista que es en sí misma complicada y además, al no cumplir sus falsas promesas, carga con nuevas responsabilidades y experimenta demagogias originadas por las circunstancias históricas y a veces también por su incapacidad.</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3"/>
          <p:cNvSpPr>
            <a:spLocks noChangeArrowheads="1"/>
          </p:cNvSpPr>
          <p:nvPr/>
        </p:nvSpPr>
        <p:spPr bwMode="auto">
          <a:xfrm>
            <a:off x="1116013" y="1797050"/>
            <a:ext cx="7297737"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algn="just" eaLnBrk="1" hangingPunct="1"/>
            <a:r>
              <a:rPr lang="es-ES"/>
              <a:t>Las dictaduras modernas son de suya violenta; no saben moderar el ejercicio de la fuerza. Si bien en ocasiones responden a una violencia previa, en otras surgen a causa del caos y la anarquía reinantes.</a:t>
            </a:r>
          </a:p>
          <a:p>
            <a:pPr algn="just" eaLnBrk="1" hangingPunct="1"/>
            <a:endParaRPr lang="es-ES"/>
          </a:p>
          <a:p>
            <a:pPr algn="just" eaLnBrk="1" hangingPunct="1"/>
            <a:r>
              <a:rPr lang="es-ES"/>
              <a:t>Del absolutismo del </a:t>
            </a:r>
            <a:r>
              <a:rPr lang="ja-JP" altLang="es-ES"/>
              <a:t>“</a:t>
            </a:r>
            <a:r>
              <a:rPr lang="es-ES" altLang="ja-JP" i="1"/>
              <a:t>el Estado soy yo</a:t>
            </a:r>
            <a:r>
              <a:rPr lang="ja-JP" altLang="es-ES"/>
              <a:t>”</a:t>
            </a:r>
            <a:r>
              <a:rPr lang="es-ES" altLang="ja-JP"/>
              <a:t>, hemos pasado al totalitarismo del </a:t>
            </a:r>
            <a:r>
              <a:rPr lang="ja-JP" altLang="es-ES"/>
              <a:t>“</a:t>
            </a:r>
            <a:r>
              <a:rPr lang="es-ES" altLang="ja-JP" i="1"/>
              <a:t>El Estado es Mío</a:t>
            </a:r>
            <a:r>
              <a:rPr lang="ja-JP" altLang="es-ES"/>
              <a:t>”</a:t>
            </a:r>
            <a:r>
              <a:rPr lang="es-ES" altLang="ja-JP"/>
              <a:t>; es decir, para efectos prácticos la conciencia ciudadana, la educación y el país entero forman parte del </a:t>
            </a:r>
            <a:r>
              <a:rPr lang="es-ES" altLang="ja-JP" i="1"/>
              <a:t>patrimonio del dictador</a:t>
            </a:r>
            <a:r>
              <a:rPr lang="es-ES" altLang="ja-JP"/>
              <a:t>.</a:t>
            </a:r>
          </a:p>
          <a:p>
            <a:pPr algn="just" eaLnBrk="1" hangingPunct="1"/>
            <a:endParaRPr lang="es-E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ChangeArrowheads="1"/>
          </p:cNvSpPr>
          <p:nvPr/>
        </p:nvSpPr>
        <p:spPr bwMode="auto">
          <a:xfrm>
            <a:off x="539750" y="2071688"/>
            <a:ext cx="81280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algn="just" eaLnBrk="1" hangingPunct="1"/>
            <a:endParaRPr lang="es-MX" sz="3200" b="1"/>
          </a:p>
          <a:p>
            <a:pPr eaLnBrk="1" hangingPunct="1"/>
            <a:endParaRPr lang="es-ES" sz="2800"/>
          </a:p>
          <a:p>
            <a:pPr algn="ctr" eaLnBrk="1" hangingPunct="1"/>
            <a:r>
              <a:rPr lang="es-ES" sz="3600" b="1"/>
              <a:t>FORMAS DE GOBIERNO</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ChangeArrowheads="1"/>
          </p:cNvSpPr>
          <p:nvPr/>
        </p:nvSpPr>
        <p:spPr bwMode="auto">
          <a:xfrm>
            <a:off x="285750" y="3335338"/>
            <a:ext cx="81280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algn="just" eaLnBrk="1" hangingPunct="1"/>
            <a:endParaRPr lang="es-MX" sz="3200" b="1"/>
          </a:p>
          <a:p>
            <a:pPr algn="ctr" eaLnBrk="1" hangingPunct="1"/>
            <a:endParaRPr lang="es-ES" sz="3200" b="1"/>
          </a:p>
        </p:txBody>
      </p:sp>
      <p:sp>
        <p:nvSpPr>
          <p:cNvPr id="72706" name="Rectángulo 1"/>
          <p:cNvSpPr>
            <a:spLocks noChangeArrowheads="1"/>
          </p:cNvSpPr>
          <p:nvPr/>
        </p:nvSpPr>
        <p:spPr bwMode="auto">
          <a:xfrm>
            <a:off x="1187450" y="1412875"/>
            <a:ext cx="7561263" cy="3538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algn="ctr" eaLnBrk="1" hangingPunct="1"/>
            <a:r>
              <a:rPr lang="es-ES" sz="3200" b="1"/>
              <a:t>FORMAS DE GOBIERNO</a:t>
            </a:r>
          </a:p>
          <a:p>
            <a:pPr eaLnBrk="1" hangingPunct="1"/>
            <a:endParaRPr lang="es-ES" sz="3200" b="1"/>
          </a:p>
          <a:p>
            <a:pPr eaLnBrk="1" hangingPunct="1"/>
            <a:endParaRPr lang="es-ES" sz="3200"/>
          </a:p>
          <a:p>
            <a:pPr algn="just" eaLnBrk="1" hangingPunct="1"/>
            <a:r>
              <a:rPr lang="es-ES" sz="3200"/>
              <a:t>Esta nos precisa el órgano de gobierno con atribuciones constitucionales para determinar la dirección política general y la acción de gobierno en primer término.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3"/>
          <p:cNvSpPr>
            <a:spLocks noChangeArrowheads="1"/>
          </p:cNvSpPr>
          <p:nvPr/>
        </p:nvSpPr>
        <p:spPr bwMode="auto">
          <a:xfrm>
            <a:off x="285750" y="3335338"/>
            <a:ext cx="81280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algn="just" eaLnBrk="1" hangingPunct="1"/>
            <a:endParaRPr lang="es-MX" sz="3200" b="1"/>
          </a:p>
          <a:p>
            <a:pPr algn="ctr" eaLnBrk="1" hangingPunct="1"/>
            <a:endParaRPr lang="es-ES" sz="3200" b="1"/>
          </a:p>
        </p:txBody>
      </p:sp>
      <p:sp>
        <p:nvSpPr>
          <p:cNvPr id="74754" name="Rectángulo 1"/>
          <p:cNvSpPr>
            <a:spLocks noChangeArrowheads="1"/>
          </p:cNvSpPr>
          <p:nvPr/>
        </p:nvSpPr>
        <p:spPr bwMode="auto">
          <a:xfrm>
            <a:off x="1258888" y="549275"/>
            <a:ext cx="7634287"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algn="ctr" eaLnBrk="1" hangingPunct="1"/>
            <a:r>
              <a:rPr lang="es-ES" sz="2800" b="1"/>
              <a:t>SISTEMA DE GOBIERNO PARLAMENTARIO</a:t>
            </a:r>
          </a:p>
          <a:p>
            <a:pPr eaLnBrk="1" hangingPunct="1"/>
            <a:endParaRPr lang="es-ES" sz="2800"/>
          </a:p>
          <a:p>
            <a:pPr algn="just" eaLnBrk="1" hangingPunct="1"/>
            <a:r>
              <a:rPr lang="es-ES" sz="2800"/>
              <a:t>El primer rasgo del sistema parlamentario que el titular del poder ejecutivo no se elige por elección directa, sino que ocupara ese cargo, el presidente o líder del partido que obtenga el mayor número de escaños en la cámara de los comunes, constituyéndose en un parlamentario, que debate la mayor parte de las acciones de gobierno en el parlamento.</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3"/>
          <p:cNvSpPr>
            <a:spLocks noChangeArrowheads="1"/>
          </p:cNvSpPr>
          <p:nvPr/>
        </p:nvSpPr>
        <p:spPr bwMode="auto">
          <a:xfrm>
            <a:off x="1258888" y="620713"/>
            <a:ext cx="7154862"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endParaRPr lang="es-MX" sz="3200"/>
          </a:p>
          <a:p>
            <a:pPr algn="ctr" eaLnBrk="1" hangingPunct="1"/>
            <a:r>
              <a:rPr lang="es-ES" sz="3200" b="1" i="1"/>
              <a:t>ORGANIZACIÓN BICAMARAL</a:t>
            </a:r>
          </a:p>
          <a:p>
            <a:pPr eaLnBrk="1" hangingPunct="1"/>
            <a:endParaRPr lang="es-ES" sz="3200"/>
          </a:p>
          <a:p>
            <a:pPr algn="just" eaLnBrk="1" hangingPunct="1"/>
            <a:r>
              <a:rPr lang="es-ES" i="1"/>
              <a:t>En un sentido jurídico, el  parlamento británico está integrado por la reina en el  parlamento (queen in parliament), la cámara de los Lores  y  la Cámara de los comunes. </a:t>
            </a:r>
          </a:p>
          <a:p>
            <a:pPr algn="just" eaLnBrk="1" hangingPunct="1"/>
            <a:endParaRPr lang="es-ES" i="1"/>
          </a:p>
          <a:p>
            <a:pPr algn="just" eaLnBrk="1" hangingPunct="1"/>
            <a:r>
              <a:rPr lang="es-ES" i="1"/>
              <a:t>De hecho, el  parlamento concentra sus poderes en la Cámara de los comunes. Dada la actual desproporción de facultades de esta Cámara frente  a la Cámara de los Lores, la estructura bicameral resulta meramente formal.</a:t>
            </a:r>
            <a:endParaRPr lang="es-E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3"/>
          <p:cNvSpPr>
            <a:spLocks noChangeArrowheads="1"/>
          </p:cNvSpPr>
          <p:nvPr/>
        </p:nvSpPr>
        <p:spPr bwMode="auto">
          <a:xfrm>
            <a:off x="1016000" y="250825"/>
            <a:ext cx="8128000" cy="606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r>
              <a:rPr lang="es-ES" sz="3200" b="1" i="1"/>
              <a:t>CÁMARA DE LOS COMUNES</a:t>
            </a:r>
            <a:r>
              <a:rPr lang="es-ES" sz="3200"/>
              <a:t>. </a:t>
            </a:r>
            <a:r>
              <a:rPr lang="es-ES" sz="3200" b="1" i="1"/>
              <a:t>COMPOSICIÓN.</a:t>
            </a:r>
            <a:r>
              <a:rPr lang="es-ES" sz="3200" i="1"/>
              <a:t> </a:t>
            </a:r>
          </a:p>
          <a:p>
            <a:pPr eaLnBrk="1" hangingPunct="1"/>
            <a:endParaRPr lang="es-ES" sz="3200" i="1"/>
          </a:p>
          <a:p>
            <a:pPr algn="just" eaLnBrk="1" hangingPunct="1"/>
            <a:r>
              <a:rPr lang="es-ES" i="1"/>
              <a:t>La cámara de los Comunes se encuentra integrada, en su  gran mayoría, por una élite de hombres de experiencia política e intelectual. Todavía </a:t>
            </a:r>
            <a:r>
              <a:rPr lang="ja-JP" altLang="es-ES" i="1"/>
              <a:t>“</a:t>
            </a:r>
            <a:r>
              <a:rPr lang="es-ES" altLang="ja-JP" i="1"/>
              <a:t>entre las dos guerras, un  40% de los  elegidos pertenecían a familias poseedoras de títulos hereditarios</a:t>
            </a:r>
            <a:r>
              <a:rPr lang="ja-JP" altLang="es-ES" i="1"/>
              <a:t>”</a:t>
            </a:r>
            <a:r>
              <a:rPr lang="es-ES" altLang="ja-JP" i="1"/>
              <a:t>. Actualmente sigue siendo parcialmente aristócrata, especialmente cuando  gana  las elecciones el  partido  conservador. Se trata de una Cámara  elegida popularmente mediante un sistema electoral de mayoría uninominal, a una sola vuelta, basado en el  sufragio universal, libre, secreto y  directo de hombres  y  mujeres mayores de 21 años.</a:t>
            </a:r>
            <a:endParaRPr lang="es-ES" altLang="ja-JP"/>
          </a:p>
          <a:p>
            <a:pPr algn="just" eaLnBrk="1" hangingPunct="1"/>
            <a:endParaRPr lang="es-ES" sz="280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3"/>
          <p:cNvSpPr>
            <a:spLocks noChangeArrowheads="1"/>
          </p:cNvSpPr>
          <p:nvPr/>
        </p:nvSpPr>
        <p:spPr bwMode="auto">
          <a:xfrm>
            <a:off x="285750" y="1211263"/>
            <a:ext cx="8128000" cy="532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algn="ctr" eaLnBrk="1" hangingPunct="1"/>
            <a:r>
              <a:rPr lang="es-ES" sz="3600" b="1" i="1"/>
              <a:t>LA CÁMARA  DE LOS LORES</a:t>
            </a:r>
            <a:endParaRPr lang="es-ES" sz="3600"/>
          </a:p>
          <a:p>
            <a:pPr algn="ctr" eaLnBrk="1" hangingPunct="1"/>
            <a:r>
              <a:rPr lang="es-ES" sz="3600" b="1" i="1"/>
              <a:t>COMPOSICIÓN: </a:t>
            </a:r>
          </a:p>
          <a:p>
            <a:pPr eaLnBrk="1" hangingPunct="1"/>
            <a:endParaRPr lang="es-ES" sz="3600" b="1" i="1"/>
          </a:p>
          <a:p>
            <a:pPr algn="just" eaLnBrk="1" hangingPunct="1"/>
            <a:r>
              <a:rPr lang="es-ES" i="1"/>
              <a:t>Se trata de una Cámara aristócrata y  no electiva. Esta Cámara es un residuo del feudalismo, y en virtud de su composición actual es eminentemente conservadora. Sus miembros representan la parte más rica de la población y, de manera preponderante, de la riqueza territorial. Así  mismo, más del 90% de sus miembros forman parte del  partido conservador, o  al  menos tiene tendencias conservadoras. </a:t>
            </a:r>
            <a:endParaRPr lang="es-MX" sz="3200"/>
          </a:p>
          <a:p>
            <a:pPr algn="just" eaLnBrk="1" hangingPunct="1"/>
            <a:endParaRPr lang="es-MX" sz="320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Marcador de contenido 2"/>
          <p:cNvSpPr>
            <a:spLocks noGrp="1"/>
          </p:cNvSpPr>
          <p:nvPr>
            <p:ph idx="1"/>
          </p:nvPr>
        </p:nvSpPr>
        <p:spPr/>
        <p:txBody>
          <a:bodyPr/>
          <a:lstStyle/>
          <a:p>
            <a:pPr algn="ctr"/>
            <a:r>
              <a:rPr lang="es-MX" smtClean="0"/>
              <a:t> </a:t>
            </a:r>
            <a:r>
              <a:rPr lang="es-ES" b="1" i="1" smtClean="0"/>
              <a:t>GOBIERNO  DE GABINETE EN LA  GRAN BRETAÑA</a:t>
            </a:r>
          </a:p>
          <a:p>
            <a:pPr algn="ctr"/>
            <a:endParaRPr lang="es-ES" smtClean="0"/>
          </a:p>
          <a:p>
            <a:pPr algn="just"/>
            <a:r>
              <a:rPr lang="es-ES" sz="2400" b="1" i="1" smtClean="0"/>
              <a:t> </a:t>
            </a:r>
            <a:r>
              <a:rPr lang="es-ES" sz="2400" i="1" smtClean="0"/>
              <a:t>Con Jorge II (1727-1760) continúo el  proceso de emancipación del  Gabinete. Tanto  él  como  su antecesor, por el  hecho  de no  presidir en persona las reuniones de sus gabinetes y por la necesidad consecuente de delegar en un ministro sobresaliente los asuntos del  país, propiciaron, además, de la configuración definitiva del  Gabinete ,  el  surgimiento del  cargo  de primer ministro.</a:t>
            </a:r>
            <a:endParaRPr lang="es-ES" sz="2400" smtClean="0"/>
          </a:p>
          <a:p>
            <a:endParaRPr lang="es-ES" smtClean="0"/>
          </a:p>
        </p:txBody>
      </p:sp>
      <p:sp>
        <p:nvSpPr>
          <p:cNvPr id="4" name="Marcador de número de diapositiva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6C9C16DD-1EA5-4718-BDF8-E56AE24C712A}" type="slidenum">
              <a:rPr lang="es-MX" sz="1200">
                <a:solidFill>
                  <a:srgbClr val="B5A788"/>
                </a:solidFill>
              </a:rPr>
              <a:pPr eaLnBrk="1" hangingPunct="1"/>
              <a:t>49</a:t>
            </a:fld>
            <a:endParaRPr lang="es-MX" sz="1200">
              <a:solidFill>
                <a:srgbClr val="B5A788"/>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subTitle" idx="1"/>
          </p:nvPr>
        </p:nvSpPr>
        <p:spPr>
          <a:xfrm>
            <a:off x="323850" y="549275"/>
            <a:ext cx="8429625" cy="6308725"/>
          </a:xfrm>
        </p:spPr>
        <p:txBody>
          <a:bodyPr/>
          <a:lstStyle/>
          <a:p>
            <a:pPr marL="26988" algn="just" eaLnBrk="1" hangingPunct="1">
              <a:lnSpc>
                <a:spcPct val="70000"/>
              </a:lnSpc>
            </a:pPr>
            <a:endParaRPr lang="es-ES" sz="2400" smtClean="0">
              <a:solidFill>
                <a:srgbClr val="320E04"/>
              </a:solidFill>
              <a:latin typeface="Verdana" panose="020B0604030504040204" pitchFamily="34" charset="0"/>
            </a:endParaRPr>
          </a:p>
          <a:p>
            <a:pPr marL="26988" algn="just">
              <a:lnSpc>
                <a:spcPct val="90000"/>
              </a:lnSpc>
            </a:pPr>
            <a:r>
              <a:rPr lang="es-MX" sz="2400" smtClean="0">
                <a:solidFill>
                  <a:srgbClr val="320E04"/>
                </a:solidFill>
              </a:rPr>
              <a:t>Debemos partir, que normativamente es un documento especial, ya que tiene una doble naturaleza: </a:t>
            </a:r>
            <a:r>
              <a:rPr lang="es-MX" sz="2400" b="1" smtClean="0">
                <a:solidFill>
                  <a:srgbClr val="320E04"/>
                </a:solidFill>
              </a:rPr>
              <a:t>la política y jurídica</a:t>
            </a:r>
            <a:r>
              <a:rPr lang="es-MX" sz="2400" smtClean="0">
                <a:solidFill>
                  <a:srgbClr val="320E04"/>
                </a:solidFill>
              </a:rPr>
              <a:t>, de ahí su denominación.</a:t>
            </a:r>
          </a:p>
          <a:p>
            <a:pPr marL="26988">
              <a:lnSpc>
                <a:spcPct val="90000"/>
              </a:lnSpc>
            </a:pPr>
            <a:endParaRPr lang="es-ES" sz="2400" smtClean="0">
              <a:solidFill>
                <a:srgbClr val="320E04"/>
              </a:solidFill>
            </a:endParaRPr>
          </a:p>
          <a:p>
            <a:pPr marL="26988" algn="ctr">
              <a:lnSpc>
                <a:spcPct val="90000"/>
              </a:lnSpc>
            </a:pPr>
            <a:r>
              <a:rPr lang="es-MX" sz="2400" smtClean="0">
                <a:solidFill>
                  <a:srgbClr val="320E04"/>
                </a:solidFill>
              </a:rPr>
              <a:t>Constitución </a:t>
            </a:r>
            <a:r>
              <a:rPr lang="es-MX" sz="2400" b="1" i="1" smtClean="0">
                <a:solidFill>
                  <a:srgbClr val="320E04"/>
                </a:solidFill>
              </a:rPr>
              <a:t>política</a:t>
            </a:r>
            <a:r>
              <a:rPr lang="es-MX" sz="2400" smtClean="0">
                <a:solidFill>
                  <a:srgbClr val="320E04"/>
                </a:solidFill>
              </a:rPr>
              <a:t>.</a:t>
            </a:r>
            <a:endParaRPr lang="es-ES" sz="2400" smtClean="0">
              <a:solidFill>
                <a:srgbClr val="320E04"/>
              </a:solidFill>
            </a:endParaRPr>
          </a:p>
          <a:p>
            <a:pPr marL="26988">
              <a:lnSpc>
                <a:spcPct val="90000"/>
              </a:lnSpc>
            </a:pPr>
            <a:endParaRPr lang="es-MX" sz="2400" smtClean="0">
              <a:solidFill>
                <a:srgbClr val="320E04"/>
              </a:solidFill>
            </a:endParaRPr>
          </a:p>
          <a:p>
            <a:pPr marL="26988" algn="just">
              <a:lnSpc>
                <a:spcPct val="90000"/>
              </a:lnSpc>
            </a:pPr>
            <a:r>
              <a:rPr lang="es-MX" sz="2400" smtClean="0">
                <a:solidFill>
                  <a:srgbClr val="320E04"/>
                </a:solidFill>
              </a:rPr>
              <a:t>Generalmente es analizada e interpretada como si se tratara de una norma ordinaria.</a:t>
            </a:r>
          </a:p>
          <a:p>
            <a:pPr marL="26988" algn="just">
              <a:lnSpc>
                <a:spcPct val="90000"/>
              </a:lnSpc>
            </a:pPr>
            <a:endParaRPr lang="es-ES" sz="2400" smtClean="0">
              <a:solidFill>
                <a:srgbClr val="320E04"/>
              </a:solidFill>
            </a:endParaRPr>
          </a:p>
          <a:p>
            <a:pPr marL="26988" algn="just">
              <a:lnSpc>
                <a:spcPct val="90000"/>
              </a:lnSpc>
            </a:pPr>
            <a:r>
              <a:rPr lang="es-MX" sz="2400" smtClean="0">
                <a:solidFill>
                  <a:srgbClr val="320E04"/>
                </a:solidFill>
              </a:rPr>
              <a:t>Mi idea de explicación de para qué sirve una constitución, me apego al criterio de Giovanni Sartori (ingeniería constitucional comparada, FCE), donde determina que la constitución tiene funciones:</a:t>
            </a:r>
          </a:p>
          <a:p>
            <a:pPr marL="26988" algn="just">
              <a:lnSpc>
                <a:spcPct val="90000"/>
              </a:lnSpc>
            </a:pPr>
            <a:endParaRPr lang="es-MX" sz="2400" smtClean="0">
              <a:solidFill>
                <a:srgbClr val="320E04"/>
              </a:solidFill>
            </a:endParaRPr>
          </a:p>
          <a:p>
            <a:pPr marL="26988" algn="just">
              <a:lnSpc>
                <a:spcPct val="90000"/>
              </a:lnSpc>
            </a:pPr>
            <a:r>
              <a:rPr lang="es-MX" sz="2400" smtClean="0">
                <a:solidFill>
                  <a:srgbClr val="320E04"/>
                </a:solidFill>
              </a:rPr>
              <a:t> </a:t>
            </a:r>
            <a:r>
              <a:rPr lang="es-MX" altLang="es-ES" sz="2400" smtClean="0">
                <a:solidFill>
                  <a:srgbClr val="320E04"/>
                </a:solidFill>
              </a:rPr>
              <a:t>“</a:t>
            </a:r>
            <a:r>
              <a:rPr lang="es-MX" altLang="ja-JP" sz="2400" i="1" smtClean="0">
                <a:solidFill>
                  <a:srgbClr val="320E04"/>
                </a:solidFill>
              </a:rPr>
              <a:t>las constituciones que son similares a las maquinas y por lo tanto deben producir resultado</a:t>
            </a:r>
            <a:r>
              <a:rPr lang="es-MX" altLang="ja-JP" sz="2400" smtClean="0">
                <a:solidFill>
                  <a:srgbClr val="320E04"/>
                </a:solidFill>
              </a:rPr>
              <a:t>s</a:t>
            </a:r>
            <a:r>
              <a:rPr lang="es-MX" altLang="es-ES" sz="2400" smtClean="0">
                <a:solidFill>
                  <a:srgbClr val="320E04"/>
                </a:solidFill>
              </a:rPr>
              <a:t>”</a:t>
            </a:r>
            <a:r>
              <a:rPr lang="es-MX" altLang="ja-JP" sz="2400" smtClean="0">
                <a:solidFill>
                  <a:srgbClr val="320E04"/>
                </a:solidFill>
              </a:rPr>
              <a:t>.</a:t>
            </a:r>
            <a:endParaRPr lang="es-ES" altLang="ja-JP" sz="2400" smtClean="0">
              <a:solidFill>
                <a:srgbClr val="320E04"/>
              </a:solidFill>
            </a:endParaRPr>
          </a:p>
          <a:p>
            <a:pPr marL="26988" algn="just" eaLnBrk="1" hangingPunct="1">
              <a:lnSpc>
                <a:spcPct val="70000"/>
              </a:lnSpc>
            </a:pPr>
            <a:endParaRPr lang="es-ES" sz="2400" smtClean="0">
              <a:solidFill>
                <a:srgbClr val="320E04"/>
              </a:solidFill>
              <a:latin typeface="Verdana" panose="020B0604030504040204" pitchFamily="34" charset="0"/>
            </a:endParaRPr>
          </a:p>
        </p:txBody>
      </p:sp>
      <p:sp>
        <p:nvSpPr>
          <p:cNvPr id="19458"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B1E52DDA-413D-4E8D-A8C3-DDA5F1477E83}" type="slidenum">
              <a:rPr lang="es-MX" sz="1200">
                <a:solidFill>
                  <a:srgbClr val="B5A788"/>
                </a:solidFill>
              </a:rPr>
              <a:pPr eaLnBrk="1" hangingPunct="1"/>
              <a:t>5</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Marcador de contenido 2"/>
          <p:cNvSpPr>
            <a:spLocks noGrp="1"/>
          </p:cNvSpPr>
          <p:nvPr>
            <p:ph idx="1"/>
          </p:nvPr>
        </p:nvSpPr>
        <p:spPr/>
        <p:txBody>
          <a:bodyPr/>
          <a:lstStyle/>
          <a:p>
            <a:pPr algn="just"/>
            <a:r>
              <a:rPr lang="es-ES" sz="2400" i="1" smtClean="0"/>
              <a:t>Dentro  de esta evolución, </a:t>
            </a:r>
            <a:r>
              <a:rPr lang="es-ES" sz="2400" b="1" i="1" u="sng" smtClean="0"/>
              <a:t>el  Gabinete ha terminado por  representar al  partido  que   gana  las elecciones</a:t>
            </a:r>
            <a:r>
              <a:rPr lang="es-ES" sz="2400" i="1" smtClean="0"/>
              <a:t> , transfiriendo su  responsabilidad, en última instancia , ante la opinión pública, pues es está la que manifiesta su  confianza o  desconfianza en el proceso  electoral.</a:t>
            </a:r>
          </a:p>
          <a:p>
            <a:endParaRPr lang="es-ES" sz="2400" smtClean="0"/>
          </a:p>
          <a:p>
            <a:pPr algn="just"/>
            <a:r>
              <a:rPr lang="es-ES" sz="2400" i="1" smtClean="0"/>
              <a:t>En cuanto al  origen parlamentario del  Gabinete, Georges Burdeau señala:</a:t>
            </a:r>
          </a:p>
          <a:p>
            <a:pPr algn="just"/>
            <a:endParaRPr lang="es-ES" sz="2400" smtClean="0"/>
          </a:p>
          <a:p>
            <a:pPr algn="just"/>
            <a:r>
              <a:rPr lang="es-ES" sz="2400" b="1" i="1" u="sng" smtClean="0"/>
              <a:t>El  uso exige, que los ministros pertenezcan al Parlamento</a:t>
            </a:r>
            <a:r>
              <a:rPr lang="es-ES" sz="2400" i="1" smtClean="0"/>
              <a:t>.</a:t>
            </a:r>
            <a:endParaRPr lang="es-ES" sz="2400" smtClean="0"/>
          </a:p>
          <a:p>
            <a:endParaRPr lang="es-ES" smtClean="0"/>
          </a:p>
        </p:txBody>
      </p:sp>
      <p:sp>
        <p:nvSpPr>
          <p:cNvPr id="4" name="Marcador de número de diapositiva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93E535D4-A50E-4D07-9581-32BEA067EC12}" type="slidenum">
              <a:rPr lang="es-MX" sz="1200">
                <a:solidFill>
                  <a:srgbClr val="B5A788"/>
                </a:solidFill>
              </a:rPr>
              <a:pPr eaLnBrk="1" hangingPunct="1"/>
              <a:t>50</a:t>
            </a:fld>
            <a:endParaRPr lang="es-MX" sz="1200">
              <a:solidFill>
                <a:srgbClr val="B5A788"/>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Marcador de contenido 2"/>
          <p:cNvSpPr>
            <a:spLocks noGrp="1"/>
          </p:cNvSpPr>
          <p:nvPr>
            <p:ph idx="1"/>
          </p:nvPr>
        </p:nvSpPr>
        <p:spPr/>
        <p:txBody>
          <a:bodyPr/>
          <a:lstStyle/>
          <a:p>
            <a:pPr algn="ctr"/>
            <a:r>
              <a:rPr lang="es-ES" sz="2400" b="1" i="1" smtClean="0"/>
              <a:t>EL PREDOMINIO DEL PRIMER MINISTRO</a:t>
            </a:r>
          </a:p>
          <a:p>
            <a:endParaRPr lang="es-ES" sz="2400" smtClean="0"/>
          </a:p>
          <a:p>
            <a:pPr algn="just"/>
            <a:r>
              <a:rPr lang="es-ES" sz="2400" i="1" smtClean="0"/>
              <a:t>El primer ministro es el  </a:t>
            </a:r>
            <a:r>
              <a:rPr lang="ja-JP" altLang="es-ES" sz="2400" i="1" smtClean="0"/>
              <a:t>“</a:t>
            </a:r>
            <a:r>
              <a:rPr lang="es-ES" altLang="ja-JP" sz="2400" i="1" smtClean="0"/>
              <a:t>número  uno</a:t>
            </a:r>
            <a:r>
              <a:rPr lang="ja-JP" altLang="es-ES" sz="2400" i="1" smtClean="0"/>
              <a:t>“</a:t>
            </a:r>
            <a:r>
              <a:rPr lang="es-ES" altLang="ja-JP" sz="2400" i="1" smtClean="0"/>
              <a:t> no  sólo del  gobierno, sino del  régimen político; constituye el  centro  del poder  político del régimen parlamentario inglés, su preeminencia es la escena política se debe a que se encuentra entrelazado a todos los órganos del  Estado, así  como a  los factores que de hecho  influyen  en el  funcionamiento  concreto del  sistema político.</a:t>
            </a:r>
          </a:p>
          <a:p>
            <a:pPr algn="just"/>
            <a:endParaRPr lang="es-ES" sz="2400" smtClean="0"/>
          </a:p>
          <a:p>
            <a:pPr algn="just"/>
            <a:r>
              <a:rPr lang="es-ES" sz="2400" i="1" smtClean="0"/>
              <a:t>Según Georges Burdeau, </a:t>
            </a:r>
            <a:r>
              <a:rPr lang="ja-JP" altLang="es-ES" sz="2400" i="1" smtClean="0"/>
              <a:t>”</a:t>
            </a:r>
            <a:r>
              <a:rPr lang="es-ES" altLang="ja-JP" sz="2400" i="1" smtClean="0"/>
              <a:t>algunos autores ingleses no  dudan en calificar el  Primer Ministro de monarca elegido</a:t>
            </a:r>
            <a:r>
              <a:rPr lang="ja-JP" altLang="es-ES" sz="2400" i="1" smtClean="0"/>
              <a:t>”</a:t>
            </a:r>
            <a:r>
              <a:rPr lang="es-ES" altLang="ja-JP" sz="2400" i="1" smtClean="0"/>
              <a:t>.</a:t>
            </a:r>
            <a:endParaRPr lang="es-ES" altLang="ja-JP" sz="2400" smtClean="0"/>
          </a:p>
          <a:p>
            <a:endParaRPr lang="es-ES" smtClean="0"/>
          </a:p>
        </p:txBody>
      </p:sp>
      <p:sp>
        <p:nvSpPr>
          <p:cNvPr id="4" name="Marcador de número de diapositiva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6FF79D3B-9B41-4E1A-8052-EA893734ECD9}" type="slidenum">
              <a:rPr lang="es-MX" sz="1200">
                <a:solidFill>
                  <a:srgbClr val="B5A788"/>
                </a:solidFill>
              </a:rPr>
              <a:pPr eaLnBrk="1" hangingPunct="1"/>
              <a:t>51</a:t>
            </a:fld>
            <a:endParaRPr lang="es-MX" sz="1200">
              <a:solidFill>
                <a:srgbClr val="B5A788"/>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smtClean="0">
                <a:effectLst>
                  <a:outerShdw blurRad="38100" dist="38100" dir="2700000" algn="tl">
                    <a:srgbClr val="C0C0C0"/>
                  </a:outerShdw>
                </a:effectLst>
              </a:rPr>
              <a:t>SEMIPRESIDENCIALISMO</a:t>
            </a:r>
          </a:p>
        </p:txBody>
      </p:sp>
      <p:sp>
        <p:nvSpPr>
          <p:cNvPr id="86018" name="Marcador de contenido 2"/>
          <p:cNvSpPr>
            <a:spLocks noGrp="1"/>
          </p:cNvSpPr>
          <p:nvPr>
            <p:ph idx="1"/>
          </p:nvPr>
        </p:nvSpPr>
        <p:spPr/>
        <p:txBody>
          <a:bodyPr/>
          <a:lstStyle/>
          <a:p>
            <a:pPr marL="82550" indent="0" algn="just">
              <a:buFont typeface="Wingdings 2" panose="05020102010507070707" pitchFamily="18" charset="2"/>
              <a:buNone/>
            </a:pPr>
            <a:r>
              <a:rPr lang="es-MX" sz="2400" smtClean="0">
                <a:latin typeface="Arial" panose="020B0604020202020204" pitchFamily="34" charset="0"/>
                <a:cs typeface="Arial" panose="020B0604020202020204" pitchFamily="34" charset="0"/>
              </a:rPr>
              <a:t>El actual sistema político Francés, contenido en la V República, establecido por la Constitución de 4 de octubre de 1958. </a:t>
            </a:r>
          </a:p>
          <a:p>
            <a:pPr marL="82550" indent="0" algn="just">
              <a:buFont typeface="Wingdings 2" panose="05020102010507070707" pitchFamily="18" charset="2"/>
              <a:buNone/>
            </a:pPr>
            <a:r>
              <a:rPr lang="es-MX" sz="2400" smtClean="0">
                <a:latin typeface="Arial" panose="020B0604020202020204" pitchFamily="34" charset="0"/>
                <a:cs typeface="Arial" panose="020B0604020202020204" pitchFamily="34" charset="0"/>
              </a:rPr>
              <a:t>Pero la reforma constitucional del 6 de noviembre de 1962 modificó profundamente el régimen establecido en 1958. </a:t>
            </a:r>
          </a:p>
          <a:p>
            <a:pPr marL="82550" indent="0" algn="just">
              <a:buFont typeface="Wingdings 2" panose="05020102010507070707" pitchFamily="18" charset="2"/>
              <a:buNone/>
            </a:pPr>
            <a:r>
              <a:rPr lang="es-MX" sz="2400" smtClean="0">
                <a:latin typeface="Arial" panose="020B0604020202020204" pitchFamily="34" charset="0"/>
                <a:cs typeface="Arial" panose="020B0604020202020204" pitchFamily="34" charset="0"/>
              </a:rPr>
              <a:t>En apariencia, dicha reforma cambiaba sólo el sistema de designación de presidente de la república que pasaba a ser elegido por sufragio universal en vez de serlo por un colegio de unos 80,000 notables en su mayoría de origen rural. </a:t>
            </a:r>
            <a:endParaRPr lang="es-ES" smtClean="0"/>
          </a:p>
        </p:txBody>
      </p:sp>
      <p:sp>
        <p:nvSpPr>
          <p:cNvPr id="4" name="Marcador de número de diapositiva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81A67C6B-C1B4-4748-B34E-C34D332A9600}" type="slidenum">
              <a:rPr lang="es-MX" sz="1200">
                <a:solidFill>
                  <a:srgbClr val="B5A788"/>
                </a:solidFill>
              </a:rPr>
              <a:pPr eaLnBrk="1" hangingPunct="1"/>
              <a:t>52</a:t>
            </a:fld>
            <a:endParaRPr lang="es-MX" sz="1200">
              <a:solidFill>
                <a:srgbClr val="B5A788"/>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smtClean="0">
                <a:effectLst>
                  <a:outerShdw blurRad="38100" dist="38100" dir="2700000" algn="tl">
                    <a:srgbClr val="C0C0C0"/>
                  </a:outerShdw>
                </a:effectLst>
              </a:rPr>
              <a:t>SEMIPRESIDENCIALISMO</a:t>
            </a:r>
          </a:p>
        </p:txBody>
      </p:sp>
      <p:sp>
        <p:nvSpPr>
          <p:cNvPr id="87042" name="Marcador de contenido 2"/>
          <p:cNvSpPr>
            <a:spLocks noGrp="1"/>
          </p:cNvSpPr>
          <p:nvPr>
            <p:ph idx="1"/>
          </p:nvPr>
        </p:nvSpPr>
        <p:spPr>
          <a:xfrm>
            <a:off x="1435100" y="1447800"/>
            <a:ext cx="7499350" cy="5221288"/>
          </a:xfrm>
        </p:spPr>
        <p:txBody>
          <a:bodyPr/>
          <a:lstStyle/>
          <a:p>
            <a:pPr marL="82550" indent="0" algn="just">
              <a:buFont typeface="Wingdings 2" panose="05020102010507070707" pitchFamily="18" charset="2"/>
              <a:buNone/>
            </a:pPr>
            <a:r>
              <a:rPr lang="es-MX" smtClean="0">
                <a:latin typeface="Arial" panose="020B0604020202020204" pitchFamily="34" charset="0"/>
                <a:cs typeface="Arial" panose="020B0604020202020204" pitchFamily="34" charset="0"/>
              </a:rPr>
              <a:t>En la práctica sin embargo, esta elección por sufragio universal ha dado al presidente una nueva influencia. </a:t>
            </a:r>
          </a:p>
          <a:p>
            <a:pPr marL="82550" indent="0" algn="just">
              <a:buFont typeface="Wingdings 2" panose="05020102010507070707" pitchFamily="18" charset="2"/>
              <a:buNone/>
            </a:pPr>
            <a:r>
              <a:rPr lang="es-MX" smtClean="0">
                <a:latin typeface="Arial" panose="020B0604020202020204" pitchFamily="34" charset="0"/>
                <a:cs typeface="Arial" panose="020B0604020202020204" pitchFamily="34" charset="0"/>
              </a:rPr>
              <a:t>Deja de ser un jefe de Estado parlamentario, sin prestigio ni poderes y se convierte en el jefe supremo del gobierno, que ejerce de manera efectiva las funciones que la constitución le reconoce, y no meramente como titular nominal. </a:t>
            </a:r>
          </a:p>
          <a:p>
            <a:pPr marL="82550" indent="0" algn="just">
              <a:buFont typeface="Wingdings 2" panose="05020102010507070707" pitchFamily="18" charset="2"/>
              <a:buNone/>
            </a:pPr>
            <a:endParaRPr lang="es-ES" smtClean="0"/>
          </a:p>
        </p:txBody>
      </p:sp>
      <p:sp>
        <p:nvSpPr>
          <p:cNvPr id="4" name="Marcador de número de diapositiva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41BCB76E-7F18-4554-9348-E5BD7D12B19E}" type="slidenum">
              <a:rPr lang="es-MX" sz="1200">
                <a:solidFill>
                  <a:srgbClr val="B5A788"/>
                </a:solidFill>
              </a:rPr>
              <a:pPr eaLnBrk="1" hangingPunct="1"/>
              <a:t>53</a:t>
            </a:fld>
            <a:endParaRPr lang="es-MX" sz="1200">
              <a:solidFill>
                <a:srgbClr val="B5A788"/>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effectLst>
                  <a:outerShdw blurRad="38100" dist="38100" dir="2700000" algn="tl">
                    <a:srgbClr val="C0C0C0"/>
                  </a:outerShdw>
                </a:effectLst>
              </a:rPr>
              <a:t>SEMIPRESIDENCIALISMO</a:t>
            </a:r>
          </a:p>
        </p:txBody>
      </p:sp>
      <p:sp>
        <p:nvSpPr>
          <p:cNvPr id="88066" name="Marcador de contenido 2"/>
          <p:cNvSpPr>
            <a:spLocks noGrp="1"/>
          </p:cNvSpPr>
          <p:nvPr>
            <p:ph idx="1"/>
          </p:nvPr>
        </p:nvSpPr>
        <p:spPr/>
        <p:txBody>
          <a:bodyPr/>
          <a:lstStyle/>
          <a:p>
            <a:pPr marL="82550" indent="0" algn="just">
              <a:buFont typeface="Wingdings 2" panose="05020102010507070707" pitchFamily="18" charset="2"/>
              <a:buNone/>
            </a:pPr>
            <a:r>
              <a:rPr lang="es-MX" sz="2800" smtClean="0">
                <a:latin typeface="Arial" panose="020B0604020202020204" pitchFamily="34" charset="0"/>
                <a:cs typeface="Arial" panose="020B0604020202020204" pitchFamily="34" charset="0"/>
              </a:rPr>
              <a:t>De esta forma se ha pasado del régimen parlamentario a un régimen </a:t>
            </a:r>
            <a:r>
              <a:rPr lang="es-MX" sz="2800" b="1" smtClean="0">
                <a:solidFill>
                  <a:srgbClr val="FF0000"/>
                </a:solidFill>
                <a:latin typeface="Arial" panose="020B0604020202020204" pitchFamily="34" charset="0"/>
                <a:cs typeface="Arial" panose="020B0604020202020204" pitchFamily="34" charset="0"/>
              </a:rPr>
              <a:t>semipresidencial</a:t>
            </a:r>
            <a:r>
              <a:rPr lang="es-MX" sz="2800" smtClean="0">
                <a:latin typeface="Arial" panose="020B0604020202020204" pitchFamily="34" charset="0"/>
                <a:cs typeface="Arial" panose="020B0604020202020204" pitchFamily="34" charset="0"/>
              </a:rPr>
              <a:t> en el que un presidente elegido por sufragio universal que posee importantes poderes propios, al estilo del régimen americano, pero en el que también se hallan presentes un primer ministro y su gabinete, todos ellos responsables ante el parlamento como ocurre en los regímenes parlamentarios europeos. </a:t>
            </a:r>
            <a:endParaRPr lang="es-ES" sz="2800" smtClean="0"/>
          </a:p>
        </p:txBody>
      </p:sp>
      <p:sp>
        <p:nvSpPr>
          <p:cNvPr id="4" name="Marcador de número de diapositiva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0B6BD202-6213-4CAF-A051-F57BA7814C74}" type="slidenum">
              <a:rPr lang="es-MX" sz="1200">
                <a:solidFill>
                  <a:srgbClr val="B5A788"/>
                </a:solidFill>
              </a:rPr>
              <a:pPr eaLnBrk="1" hangingPunct="1"/>
              <a:t>54</a:t>
            </a:fld>
            <a:endParaRPr lang="es-MX" sz="1200">
              <a:solidFill>
                <a:srgbClr val="B5A788"/>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effectLst>
                  <a:outerShdw blurRad="38100" dist="38100" dir="2700000" algn="tl">
                    <a:srgbClr val="C0C0C0"/>
                  </a:outerShdw>
                </a:effectLst>
              </a:rPr>
              <a:t>SEMIPRESIDENCIALISMO</a:t>
            </a:r>
          </a:p>
        </p:txBody>
      </p:sp>
      <p:sp>
        <p:nvSpPr>
          <p:cNvPr id="89090" name="Marcador de contenido 2"/>
          <p:cNvSpPr>
            <a:spLocks noGrp="1"/>
          </p:cNvSpPr>
          <p:nvPr>
            <p:ph idx="1"/>
          </p:nvPr>
        </p:nvSpPr>
        <p:spPr/>
        <p:txBody>
          <a:bodyPr/>
          <a:lstStyle/>
          <a:p>
            <a:pPr marL="82550" indent="0" algn="just">
              <a:buFont typeface="Wingdings 2" panose="05020102010507070707" pitchFamily="18" charset="2"/>
              <a:buNone/>
            </a:pPr>
            <a:r>
              <a:rPr lang="es-MX" i="1" smtClean="0">
                <a:latin typeface="Arial" panose="020B0604020202020204" pitchFamily="34" charset="0"/>
                <a:cs typeface="Arial" panose="020B0604020202020204" pitchFamily="34" charset="0"/>
              </a:rPr>
              <a:t>La república semipresidencialista es aquella en la cual el presidente de la república, elegido por sufragio, tiene ciertas competencias de gobierno.</a:t>
            </a:r>
          </a:p>
          <a:p>
            <a:pPr marL="82550" indent="0" algn="just">
              <a:buFont typeface="Wingdings 2" panose="05020102010507070707" pitchFamily="18" charset="2"/>
              <a:buNone/>
            </a:pPr>
            <a:endParaRPr lang="es-MX" i="1" smtClean="0">
              <a:latin typeface="Arial" panose="020B0604020202020204" pitchFamily="34" charset="0"/>
              <a:cs typeface="Arial" panose="020B0604020202020204" pitchFamily="34" charset="0"/>
            </a:endParaRPr>
          </a:p>
          <a:p>
            <a:pPr marL="82550" indent="0" algn="just">
              <a:buFont typeface="Wingdings 2" panose="05020102010507070707" pitchFamily="18" charset="2"/>
              <a:buNone/>
            </a:pPr>
            <a:r>
              <a:rPr lang="es-MX" i="1" smtClean="0">
                <a:latin typeface="Arial" panose="020B0604020202020204" pitchFamily="34" charset="0"/>
                <a:cs typeface="Arial" panose="020B0604020202020204" pitchFamily="34" charset="0"/>
              </a:rPr>
              <a:t>El Primer ministro es elegido por el parlamento a petición del Presidente, y éste responde de su responsabilidad ante el Parlamento. </a:t>
            </a:r>
          </a:p>
          <a:p>
            <a:pPr marL="82550" indent="0">
              <a:buFont typeface="Wingdings 2" panose="05020102010507070707" pitchFamily="18" charset="2"/>
              <a:buNone/>
            </a:pPr>
            <a:endParaRPr lang="es-ES" smtClean="0"/>
          </a:p>
        </p:txBody>
      </p:sp>
      <p:sp>
        <p:nvSpPr>
          <p:cNvPr id="4" name="Marcador de número de diapositiva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64E71492-1DB6-4DED-BFFB-15F45EBDB3CF}" type="slidenum">
              <a:rPr lang="es-MX" sz="1200">
                <a:solidFill>
                  <a:srgbClr val="B5A788"/>
                </a:solidFill>
              </a:rPr>
              <a:pPr eaLnBrk="1" hangingPunct="1"/>
              <a:t>55</a:t>
            </a:fld>
            <a:endParaRPr lang="es-MX" sz="1200">
              <a:solidFill>
                <a:srgbClr val="B5A788"/>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effectLst>
                  <a:outerShdw blurRad="38100" dist="38100" dir="2700000" algn="tl">
                    <a:srgbClr val="C0C0C0"/>
                  </a:outerShdw>
                </a:effectLst>
              </a:rPr>
              <a:t>SEMIPRESIDENCIALISMO</a:t>
            </a:r>
          </a:p>
        </p:txBody>
      </p:sp>
      <p:sp>
        <p:nvSpPr>
          <p:cNvPr id="90114" name="Marcador de contenido 2"/>
          <p:cNvSpPr>
            <a:spLocks noGrp="1"/>
          </p:cNvSpPr>
          <p:nvPr>
            <p:ph idx="1"/>
          </p:nvPr>
        </p:nvSpPr>
        <p:spPr/>
        <p:txBody>
          <a:bodyPr/>
          <a:lstStyle/>
          <a:p>
            <a:pPr marL="82550" indent="0" algn="just">
              <a:buFont typeface="Wingdings 2" panose="05020102010507070707" pitchFamily="18" charset="2"/>
              <a:buNone/>
            </a:pPr>
            <a:r>
              <a:rPr lang="es-MX" sz="2800" smtClean="0">
                <a:latin typeface="Arial" panose="020B0604020202020204" pitchFamily="34" charset="0"/>
                <a:cs typeface="Arial" panose="020B0604020202020204" pitchFamily="34" charset="0"/>
              </a:rPr>
              <a:t>El sistema semipresidencialista es un término empleado por primera vez por el politólogo francés Maurice Duverger, en su obra titulada </a:t>
            </a:r>
            <a:r>
              <a:rPr lang="es-MX" altLang="es-ES" sz="2800" i="1" smtClean="0">
                <a:latin typeface="Arial" panose="020B0604020202020204" pitchFamily="34" charset="0"/>
                <a:cs typeface="Arial" panose="020B0604020202020204" pitchFamily="34" charset="0"/>
              </a:rPr>
              <a:t>“</a:t>
            </a:r>
            <a:r>
              <a:rPr lang="es-MX" sz="2800" i="1" smtClean="0">
                <a:latin typeface="Arial" panose="020B0604020202020204" pitchFamily="34" charset="0"/>
                <a:cs typeface="Arial" panose="020B0604020202020204" pitchFamily="34" charset="0"/>
              </a:rPr>
              <a:t>Instituciones políticas y derecho constitucional</a:t>
            </a:r>
            <a:r>
              <a:rPr lang="es-MX" altLang="es-ES" sz="2800" i="1" smtClean="0">
                <a:latin typeface="Arial" panose="020B0604020202020204" pitchFamily="34" charset="0"/>
                <a:cs typeface="Arial" panose="020B0604020202020204" pitchFamily="34" charset="0"/>
              </a:rPr>
              <a:t>”</a:t>
            </a:r>
            <a:r>
              <a:rPr lang="es-MX" sz="2800" i="1" smtClean="0">
                <a:latin typeface="Arial" panose="020B0604020202020204" pitchFamily="34" charset="0"/>
                <a:cs typeface="Arial" panose="020B0604020202020204" pitchFamily="34" charset="0"/>
              </a:rPr>
              <a:t>. </a:t>
            </a:r>
          </a:p>
          <a:p>
            <a:pPr marL="82550" indent="0" algn="just">
              <a:buFont typeface="Wingdings 2" panose="05020102010507070707" pitchFamily="18" charset="2"/>
              <a:buNone/>
            </a:pPr>
            <a:endParaRPr lang="es-MX" sz="2800" i="1" smtClean="0">
              <a:latin typeface="Arial" panose="020B0604020202020204" pitchFamily="34" charset="0"/>
              <a:cs typeface="Arial" panose="020B0604020202020204" pitchFamily="34" charset="0"/>
            </a:endParaRPr>
          </a:p>
          <a:p>
            <a:pPr marL="82550" indent="0" algn="just">
              <a:buFont typeface="Wingdings 2" panose="05020102010507070707" pitchFamily="18" charset="2"/>
              <a:buNone/>
            </a:pPr>
            <a:r>
              <a:rPr lang="es-MX" sz="2800" smtClean="0">
                <a:latin typeface="Arial" panose="020B0604020202020204" pitchFamily="34" charset="0"/>
                <a:cs typeface="Arial" panose="020B0604020202020204" pitchFamily="34" charset="0"/>
              </a:rPr>
              <a:t>Con este se designa a un sistema político, en el que un presidente elegido por sufragio universal coexiste con un Primer Ministro y un gabinete responsables ante la asamblea legislativa. </a:t>
            </a:r>
          </a:p>
          <a:p>
            <a:pPr marL="82550" indent="0">
              <a:buFont typeface="Wingdings 2" panose="05020102010507070707" pitchFamily="18" charset="2"/>
              <a:buNone/>
            </a:pPr>
            <a:endParaRPr lang="es-ES" smtClean="0"/>
          </a:p>
        </p:txBody>
      </p:sp>
      <p:sp>
        <p:nvSpPr>
          <p:cNvPr id="4" name="Marcador de número de diapositiva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BE0972C0-A2AB-4C13-8B71-E2EE95232359}" type="slidenum">
              <a:rPr lang="es-MX" sz="1200">
                <a:solidFill>
                  <a:srgbClr val="B5A788"/>
                </a:solidFill>
              </a:rPr>
              <a:pPr eaLnBrk="1" hangingPunct="1"/>
              <a:t>56</a:t>
            </a:fld>
            <a:endParaRPr lang="es-MX" sz="1200">
              <a:solidFill>
                <a:srgbClr val="B5A788"/>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effectLst>
                  <a:outerShdw blurRad="38100" dist="38100" dir="2700000" algn="tl">
                    <a:srgbClr val="C0C0C0"/>
                  </a:outerShdw>
                </a:effectLst>
              </a:rPr>
              <a:t>SEMIPRESIDENCIALISMO</a:t>
            </a:r>
          </a:p>
        </p:txBody>
      </p:sp>
      <p:sp>
        <p:nvSpPr>
          <p:cNvPr id="3" name="Marcador de contenido 2"/>
          <p:cNvSpPr>
            <a:spLocks noGrp="1"/>
          </p:cNvSpPr>
          <p:nvPr>
            <p:ph idx="1"/>
          </p:nvPr>
        </p:nvSpPr>
        <p:spPr/>
        <p:txBody>
          <a:bodyPr/>
          <a:lstStyle/>
          <a:p>
            <a:pPr algn="just">
              <a:buFont typeface="Wingdings 2" panose="05020102010507070707" pitchFamily="18" charset="2"/>
              <a:buNone/>
            </a:pPr>
            <a:r>
              <a:rPr lang="es-MX" sz="2000" i="1" smtClean="0">
                <a:latin typeface="Arial" panose="020B0604020202020204" pitchFamily="34" charset="0"/>
                <a:cs typeface="Arial" panose="020B0604020202020204" pitchFamily="34" charset="0"/>
              </a:rPr>
              <a:t>El Poder Ejecutivo se divide en presidente de la República o jefe de Estado, electo de manera directa, y un primer ministro o jefe de gobierno, nombrado por el Parlamento. </a:t>
            </a:r>
          </a:p>
          <a:p>
            <a:pPr algn="just">
              <a:buFont typeface="Wingdings 2" panose="05020102010507070707" pitchFamily="18" charset="2"/>
              <a:buNone/>
            </a:pPr>
            <a:endParaRPr lang="es-MX" sz="2000" i="1" smtClean="0">
              <a:latin typeface="Arial" panose="020B0604020202020204" pitchFamily="34" charset="0"/>
              <a:cs typeface="Arial" panose="020B0604020202020204" pitchFamily="34" charset="0"/>
            </a:endParaRPr>
          </a:p>
          <a:p>
            <a:pPr algn="just">
              <a:buFont typeface="Wingdings 2" panose="05020102010507070707" pitchFamily="18" charset="2"/>
              <a:buNone/>
            </a:pPr>
            <a:r>
              <a:rPr lang="es-MX" sz="2000" i="1" smtClean="0">
                <a:latin typeface="Arial" panose="020B0604020202020204" pitchFamily="34" charset="0"/>
                <a:cs typeface="Arial" panose="020B0604020202020204" pitchFamily="34" charset="0"/>
              </a:rPr>
              <a:t>El presidente o jefe de Estado, comparte el Poder Ejecutivo con un Primer Ministro, estableciéndose una estructura dual de autoridad con los siguientes criterios definitorios: </a:t>
            </a:r>
          </a:p>
          <a:p>
            <a:pPr algn="just">
              <a:buFont typeface="Wingdings 2" panose="05020102010507070707" pitchFamily="18" charset="2"/>
              <a:buNone/>
            </a:pPr>
            <a:endParaRPr lang="es-MX" sz="2000" i="1" smtClean="0">
              <a:latin typeface="Arial" panose="020B0604020202020204" pitchFamily="34" charset="0"/>
              <a:cs typeface="Arial" panose="020B0604020202020204" pitchFamily="34" charset="0"/>
            </a:endParaRPr>
          </a:p>
          <a:p>
            <a:pPr algn="just">
              <a:buFont typeface="Wingdings 2" panose="05020102010507070707" pitchFamily="18" charset="2"/>
              <a:buNone/>
            </a:pPr>
            <a:r>
              <a:rPr lang="es-MX" sz="2000" i="1" smtClean="0">
                <a:latin typeface="Arial" panose="020B0604020202020204" pitchFamily="34" charset="0"/>
                <a:cs typeface="Arial" panose="020B0604020202020204" pitchFamily="34" charset="0"/>
              </a:rPr>
              <a:t>a) El presidente es independiente del Parlamento, pero no se le permite gobernar solo pues su voluntad debe ser canalizada y procesada por medio de su gobierno; y. </a:t>
            </a:r>
          </a:p>
          <a:p>
            <a:pPr>
              <a:buFont typeface="Wingdings 2" panose="05020102010507070707" pitchFamily="18" charset="2"/>
              <a:buNone/>
            </a:pPr>
            <a:endParaRPr lang="es-ES" smtClean="0"/>
          </a:p>
        </p:txBody>
      </p:sp>
      <p:sp>
        <p:nvSpPr>
          <p:cNvPr id="4" name="Marcador de número de diapositiva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75BD202A-89D7-47ED-A05D-E48BDA06F799}" type="slidenum">
              <a:rPr lang="es-MX" sz="1200">
                <a:solidFill>
                  <a:srgbClr val="B5A788"/>
                </a:solidFill>
              </a:rPr>
              <a:pPr eaLnBrk="1" hangingPunct="1"/>
              <a:t>57</a:t>
            </a:fld>
            <a:endParaRPr lang="es-MX" sz="1200">
              <a:solidFill>
                <a:srgbClr val="B5A788"/>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effectLst>
                  <a:outerShdw blurRad="38100" dist="38100" dir="2700000" algn="tl">
                    <a:srgbClr val="C0C0C0"/>
                  </a:outerShdw>
                </a:effectLst>
              </a:rPr>
              <a:t>SEMIPRESIDENCIALISMO</a:t>
            </a:r>
          </a:p>
        </p:txBody>
      </p:sp>
      <p:sp>
        <p:nvSpPr>
          <p:cNvPr id="92162" name="Marcador de contenido 2"/>
          <p:cNvSpPr>
            <a:spLocks noGrp="1"/>
          </p:cNvSpPr>
          <p:nvPr>
            <p:ph idx="1"/>
          </p:nvPr>
        </p:nvSpPr>
        <p:spPr/>
        <p:txBody>
          <a:bodyPr/>
          <a:lstStyle/>
          <a:p>
            <a:pPr marL="82550" indent="0" algn="just">
              <a:buFont typeface="Wingdings 2" panose="05020102010507070707" pitchFamily="18" charset="2"/>
              <a:buNone/>
            </a:pPr>
            <a:r>
              <a:rPr lang="es-MX" i="1" smtClean="0">
                <a:latin typeface="Arial" panose="020B0604020202020204" pitchFamily="34" charset="0"/>
                <a:cs typeface="Arial" panose="020B0604020202020204" pitchFamily="34" charset="0"/>
              </a:rPr>
              <a:t>b) El primer Ministro y su gabinete son independientes del presidente, pero dependen directamente del parlamento, por este motivo están sujetos al voto de censura y al voto de confianza, por lo que requieren para su permanencia el apoyo de la mayoría parlamentaria. </a:t>
            </a:r>
          </a:p>
          <a:p>
            <a:pPr marL="82550" indent="0">
              <a:buFont typeface="Wingdings 2" panose="05020102010507070707" pitchFamily="18" charset="2"/>
              <a:buNone/>
            </a:pPr>
            <a:endParaRPr lang="es-ES" smtClean="0"/>
          </a:p>
        </p:txBody>
      </p:sp>
      <p:sp>
        <p:nvSpPr>
          <p:cNvPr id="4" name="Marcador de número de diapositiva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1FFF2E98-F1C5-421C-9FF6-DC394AE4CC7C}" type="slidenum">
              <a:rPr lang="es-MX" sz="1200">
                <a:solidFill>
                  <a:srgbClr val="B5A788"/>
                </a:solidFill>
              </a:rPr>
              <a:pPr eaLnBrk="1" hangingPunct="1"/>
              <a:t>58</a:t>
            </a:fld>
            <a:endParaRPr lang="es-MX" sz="1200">
              <a:solidFill>
                <a:srgbClr val="B5A788"/>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effectLst>
                  <a:outerShdw blurRad="38100" dist="38100" dir="2700000" algn="tl">
                    <a:srgbClr val="C0C0C0"/>
                  </a:outerShdw>
                </a:effectLst>
              </a:rPr>
              <a:t>SEMIPRESIDENCIALISMO</a:t>
            </a:r>
          </a:p>
        </p:txBody>
      </p:sp>
      <p:sp>
        <p:nvSpPr>
          <p:cNvPr id="93186" name="Marcador de contenido 2"/>
          <p:cNvSpPr>
            <a:spLocks noGrp="1"/>
          </p:cNvSpPr>
          <p:nvPr>
            <p:ph idx="1"/>
          </p:nvPr>
        </p:nvSpPr>
        <p:spPr/>
        <p:txBody>
          <a:bodyPr/>
          <a:lstStyle/>
          <a:p>
            <a:pPr algn="just">
              <a:buFont typeface="Wingdings 2" panose="05020102010507070707" pitchFamily="18" charset="2"/>
              <a:buNone/>
            </a:pPr>
            <a:r>
              <a:rPr lang="es-MX" sz="2400" i="1" smtClean="0">
                <a:latin typeface="Arial" panose="020B0604020202020204" pitchFamily="34" charset="0"/>
                <a:cs typeface="Arial" panose="020B0604020202020204" pitchFamily="34" charset="0"/>
              </a:rPr>
              <a:t>La estructura de autoridad dual del semipresidencialismo permite diferentes balances de poder, así como predominios de poder variables dentro del Ejecutivo.</a:t>
            </a:r>
          </a:p>
          <a:p>
            <a:pPr algn="just">
              <a:buFont typeface="Wingdings 2" panose="05020102010507070707" pitchFamily="18" charset="2"/>
              <a:buNone/>
            </a:pPr>
            <a:endParaRPr lang="es-MX" sz="2400" i="1" smtClean="0">
              <a:latin typeface="Arial" panose="020B0604020202020204" pitchFamily="34" charset="0"/>
              <a:cs typeface="Arial" panose="020B0604020202020204" pitchFamily="34" charset="0"/>
            </a:endParaRPr>
          </a:p>
          <a:p>
            <a:pPr algn="just">
              <a:buFont typeface="Wingdings 2" panose="05020102010507070707" pitchFamily="18" charset="2"/>
              <a:buNone/>
            </a:pPr>
            <a:r>
              <a:rPr lang="es-MX" sz="2400" i="1" smtClean="0">
                <a:latin typeface="Arial" panose="020B0604020202020204" pitchFamily="34" charset="0"/>
                <a:cs typeface="Arial" panose="020B0604020202020204" pitchFamily="34" charset="0"/>
              </a:rPr>
              <a:t>El presidente de la República propone al gabinete y el Parlamento lo debe aprobar o rechazar en un plazo determinado. En caso de rechazo de la propuesta de gabinete, el Ejecutivo podrá plantear otro gabinete o llamar a elecciones legislativas anticipadas</a:t>
            </a:r>
            <a:endParaRPr lang="es-ES" sz="2400" smtClean="0"/>
          </a:p>
        </p:txBody>
      </p:sp>
      <p:sp>
        <p:nvSpPr>
          <p:cNvPr id="4" name="Marcador de número de diapositiva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B4450806-2EB9-4627-9699-F85E80CD55CF}" type="slidenum">
              <a:rPr lang="es-MX" sz="1200">
                <a:solidFill>
                  <a:srgbClr val="B5A788"/>
                </a:solidFill>
              </a:rPr>
              <a:pPr eaLnBrk="1" hangingPunct="1"/>
              <a:t>59</a:t>
            </a:fld>
            <a:endParaRPr lang="es-MX" sz="1200">
              <a:solidFill>
                <a:srgbClr val="B5A788"/>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3"/>
          <p:cNvSpPr>
            <a:spLocks noGrp="1" noChangeArrowheads="1"/>
          </p:cNvSpPr>
          <p:nvPr>
            <p:ph type="subTitle" idx="1"/>
          </p:nvPr>
        </p:nvSpPr>
        <p:spPr>
          <a:xfrm>
            <a:off x="323850" y="549275"/>
            <a:ext cx="8429625" cy="5903913"/>
          </a:xfrm>
        </p:spPr>
        <p:txBody>
          <a:bodyPr/>
          <a:lstStyle/>
          <a:p>
            <a:pPr marL="26988" algn="just" eaLnBrk="1" hangingPunct="1">
              <a:lnSpc>
                <a:spcPct val="60000"/>
              </a:lnSpc>
            </a:pPr>
            <a:endParaRPr lang="es-ES" sz="2200" smtClean="0">
              <a:solidFill>
                <a:srgbClr val="320E04"/>
              </a:solidFill>
              <a:latin typeface="Verdana" panose="020B0604030504040204" pitchFamily="34" charset="0"/>
            </a:endParaRPr>
          </a:p>
          <a:p>
            <a:pPr marL="26988" algn="just">
              <a:lnSpc>
                <a:spcPct val="80000"/>
              </a:lnSpc>
            </a:pPr>
            <a:r>
              <a:rPr lang="es-MX" sz="2200" smtClean="0">
                <a:solidFill>
                  <a:srgbClr val="320E04"/>
                </a:solidFill>
              </a:rPr>
              <a:t>Debemos partir, que toda constitución es un documento con una doble naturaleza, es decir, no es una norma jurídica exclusivamente, sino que su contenido es también de carácter político, lo que exige un estudio y una significación más allá de la ciencia jurídica, sobre este particular Ferdinand Lasalle nos precisa:</a:t>
            </a:r>
            <a:endParaRPr lang="es-ES" sz="2200" smtClean="0">
              <a:solidFill>
                <a:srgbClr val="320E04"/>
              </a:solidFill>
            </a:endParaRPr>
          </a:p>
          <a:p>
            <a:pPr marL="26988">
              <a:lnSpc>
                <a:spcPct val="80000"/>
              </a:lnSpc>
            </a:pPr>
            <a:endParaRPr lang="es-MX" sz="2200" i="1" smtClean="0">
              <a:solidFill>
                <a:srgbClr val="320E04"/>
              </a:solidFill>
            </a:endParaRPr>
          </a:p>
          <a:p>
            <a:pPr marL="26988" algn="ctr">
              <a:lnSpc>
                <a:spcPct val="80000"/>
              </a:lnSpc>
            </a:pPr>
            <a:r>
              <a:rPr lang="es-MX" altLang="es-ES" sz="2200" i="1" smtClean="0">
                <a:solidFill>
                  <a:srgbClr val="320E04"/>
                </a:solidFill>
              </a:rPr>
              <a:t>“</a:t>
            </a:r>
            <a:r>
              <a:rPr lang="es-MX" sz="2200" i="1" smtClean="0">
                <a:solidFill>
                  <a:srgbClr val="320E04"/>
                </a:solidFill>
              </a:rPr>
              <a:t>Una Constitución para regir, necesita de la promulgación legislativa, es decir, que tiene que ser también una ley. Pero no es una ley como otra cualquiera, una simple ley: es algo más</a:t>
            </a:r>
            <a:r>
              <a:rPr lang="es-MX" altLang="es-ES" sz="2200" i="1" smtClean="0">
                <a:solidFill>
                  <a:srgbClr val="320E04"/>
                </a:solidFill>
              </a:rPr>
              <a:t>”</a:t>
            </a:r>
            <a:r>
              <a:rPr lang="es-MX" sz="2200" i="1" smtClean="0">
                <a:solidFill>
                  <a:srgbClr val="320E04"/>
                </a:solidFill>
              </a:rPr>
              <a:t>.</a:t>
            </a:r>
          </a:p>
          <a:p>
            <a:pPr marL="26988">
              <a:lnSpc>
                <a:spcPct val="80000"/>
              </a:lnSpc>
            </a:pPr>
            <a:endParaRPr lang="es-MX" sz="2200" i="1" smtClean="0">
              <a:solidFill>
                <a:srgbClr val="320E04"/>
              </a:solidFill>
            </a:endParaRPr>
          </a:p>
          <a:p>
            <a:pPr marL="26988" algn="just">
              <a:lnSpc>
                <a:spcPct val="80000"/>
              </a:lnSpc>
            </a:pPr>
            <a:r>
              <a:rPr lang="es-MX" sz="2200" smtClean="0">
                <a:solidFill>
                  <a:srgbClr val="320E04"/>
                </a:solidFill>
              </a:rPr>
              <a:t>Debemos iniciar precisando que las constituciones al no constituir una norma jurídica ordinaria, sino que también es una disposición político-social,  a través de la cual el estado realiza cometidos precisos y determinados para la organización y conducción de una sociedad determinada como lo apunta acertadamente Rolando Tamayo y Salmorán:</a:t>
            </a:r>
            <a:endParaRPr lang="es-ES" sz="2200" smtClean="0">
              <a:solidFill>
                <a:srgbClr val="320E04"/>
              </a:solidFill>
            </a:endParaRPr>
          </a:p>
          <a:p>
            <a:pPr marL="26988">
              <a:lnSpc>
                <a:spcPct val="80000"/>
              </a:lnSpc>
            </a:pPr>
            <a:r>
              <a:rPr lang="es-MX" sz="2200" smtClean="0">
                <a:solidFill>
                  <a:srgbClr val="320E04"/>
                </a:solidFill>
              </a:rPr>
              <a:t> </a:t>
            </a:r>
            <a:endParaRPr lang="es-ES" sz="2200" smtClean="0">
              <a:solidFill>
                <a:srgbClr val="320E04"/>
              </a:solidFill>
            </a:endParaRPr>
          </a:p>
          <a:p>
            <a:pPr marL="26988" algn="ctr">
              <a:lnSpc>
                <a:spcPct val="80000"/>
              </a:lnSpc>
            </a:pPr>
            <a:r>
              <a:rPr lang="es-MX" sz="2200" i="1" smtClean="0">
                <a:solidFill>
                  <a:srgbClr val="320E04"/>
                </a:solidFill>
              </a:rPr>
              <a:t> </a:t>
            </a:r>
            <a:r>
              <a:rPr lang="es-MX" altLang="es-ES" sz="2200" i="1" smtClean="0">
                <a:solidFill>
                  <a:srgbClr val="320E04"/>
                </a:solidFill>
              </a:rPr>
              <a:t>“</a:t>
            </a:r>
            <a:r>
              <a:rPr lang="es-MX" sz="2200" i="1" smtClean="0">
                <a:solidFill>
                  <a:srgbClr val="320E04"/>
                </a:solidFill>
              </a:rPr>
              <a:t>La constitución no es una cosa sino una función…</a:t>
            </a:r>
            <a:r>
              <a:rPr lang="es-MX" altLang="es-ES" sz="2200" i="1" smtClean="0">
                <a:solidFill>
                  <a:srgbClr val="320E04"/>
                </a:solidFill>
              </a:rPr>
              <a:t>”</a:t>
            </a:r>
            <a:endParaRPr lang="es-ES" altLang="ja-JP" sz="2200" smtClean="0">
              <a:solidFill>
                <a:srgbClr val="320E04"/>
              </a:solidFill>
            </a:endParaRPr>
          </a:p>
          <a:p>
            <a:pPr marL="26988" algn="just" eaLnBrk="1" hangingPunct="1">
              <a:lnSpc>
                <a:spcPct val="60000"/>
              </a:lnSpc>
            </a:pPr>
            <a:endParaRPr lang="es-ES" sz="2200" smtClean="0">
              <a:solidFill>
                <a:srgbClr val="320E04"/>
              </a:solidFill>
              <a:latin typeface="Verdana" panose="020B0604030504040204" pitchFamily="34" charset="0"/>
            </a:endParaRPr>
          </a:p>
        </p:txBody>
      </p:sp>
      <p:sp>
        <p:nvSpPr>
          <p:cNvPr id="20482"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113D9E8B-C27A-48C8-92B1-226578A47588}" type="slidenum">
              <a:rPr lang="es-MX" sz="1200">
                <a:solidFill>
                  <a:srgbClr val="B5A788"/>
                </a:solidFill>
              </a:rPr>
              <a:pPr eaLnBrk="1" hangingPunct="1"/>
              <a:t>6</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effectLst>
                  <a:outerShdw blurRad="38100" dist="38100" dir="2700000" algn="tl">
                    <a:srgbClr val="C0C0C0"/>
                  </a:outerShdw>
                </a:effectLst>
              </a:rPr>
              <a:t>SEMIPRESIDENCIALISMO</a:t>
            </a:r>
          </a:p>
        </p:txBody>
      </p:sp>
      <p:sp>
        <p:nvSpPr>
          <p:cNvPr id="94210" name="Marcador de contenido 2"/>
          <p:cNvSpPr>
            <a:spLocks noGrp="1"/>
          </p:cNvSpPr>
          <p:nvPr>
            <p:ph idx="1"/>
          </p:nvPr>
        </p:nvSpPr>
        <p:spPr/>
        <p:txBody>
          <a:bodyPr/>
          <a:lstStyle/>
          <a:p>
            <a:pPr marL="82550" indent="0" algn="just">
              <a:buFont typeface="Wingdings 2" panose="05020102010507070707" pitchFamily="18" charset="2"/>
              <a:buNone/>
            </a:pPr>
            <a:r>
              <a:rPr lang="es-MX" smtClean="0">
                <a:latin typeface="Arial" panose="020B0604020202020204" pitchFamily="34" charset="0"/>
                <a:cs typeface="Arial" panose="020B0604020202020204" pitchFamily="34" charset="0"/>
              </a:rPr>
              <a:t>Fuera de Francia, el régimen, semipresidencial, sólo funciona actualmente en Finlandia, Austria, Portugal e Islandia, bajo muy diversas modalidades.</a:t>
            </a:r>
          </a:p>
          <a:p>
            <a:pPr marL="82550" indent="0">
              <a:buFont typeface="Wingdings 2" panose="05020102010507070707" pitchFamily="18" charset="2"/>
              <a:buNone/>
            </a:pPr>
            <a:endParaRPr lang="es-ES" smtClean="0"/>
          </a:p>
        </p:txBody>
      </p:sp>
      <p:sp>
        <p:nvSpPr>
          <p:cNvPr id="4" name="Marcador de número de diapositiva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EBCCF6F7-91D4-4E9C-BA7B-279739E6AA7D}" type="slidenum">
              <a:rPr lang="es-MX" sz="1200">
                <a:solidFill>
                  <a:srgbClr val="B5A788"/>
                </a:solidFill>
              </a:rPr>
              <a:pPr eaLnBrk="1" hangingPunct="1"/>
              <a:t>60</a:t>
            </a:fld>
            <a:endParaRPr lang="es-MX" sz="1200">
              <a:solidFill>
                <a:srgbClr val="B5A788"/>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3"/>
          <p:cNvSpPr>
            <a:spLocks noChangeArrowheads="1"/>
          </p:cNvSpPr>
          <p:nvPr/>
        </p:nvSpPr>
        <p:spPr bwMode="auto">
          <a:xfrm>
            <a:off x="1403350" y="354013"/>
            <a:ext cx="6938963" cy="569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algn="ctr" eaLnBrk="1" hangingPunct="1"/>
            <a:r>
              <a:rPr lang="es-MX" sz="2800" b="1" i="1"/>
              <a:t> PRESIDENCIALISMO</a:t>
            </a:r>
          </a:p>
          <a:p>
            <a:pPr eaLnBrk="1" hangingPunct="1"/>
            <a:endParaRPr lang="es-MX"/>
          </a:p>
          <a:p>
            <a:pPr algn="just" eaLnBrk="1" hangingPunct="1"/>
            <a:r>
              <a:rPr lang="es-MX"/>
              <a:t>En principio el presidente </a:t>
            </a:r>
            <a:r>
              <a:rPr lang="es-MX" b="1"/>
              <a:t>es un órgano de gobierno</a:t>
            </a:r>
            <a:r>
              <a:rPr lang="es-MX"/>
              <a:t> (naturaleza unipersonal), en el que se deposita el ejercicio del poder ejecutivo.</a:t>
            </a:r>
          </a:p>
          <a:p>
            <a:pPr algn="just" eaLnBrk="1" hangingPunct="1"/>
            <a:endParaRPr lang="es-MX"/>
          </a:p>
          <a:p>
            <a:pPr algn="just" eaLnBrk="1" hangingPunct="1"/>
            <a:r>
              <a:rPr lang="es-MX"/>
              <a:t>En algunas republicas se deposita el ejercicio del poder ejecutivo en dos personas (dual).</a:t>
            </a:r>
          </a:p>
          <a:p>
            <a:pPr algn="just" eaLnBrk="1" hangingPunct="1"/>
            <a:endParaRPr lang="es-MX"/>
          </a:p>
          <a:p>
            <a:pPr algn="just" eaLnBrk="1" hangingPunct="1"/>
            <a:r>
              <a:rPr lang="es-MX"/>
              <a:t>El presidente es el </a:t>
            </a:r>
            <a:r>
              <a:rPr lang="es-MX" b="1"/>
              <a:t>TITULAR ORIGINARIO </a:t>
            </a:r>
            <a:r>
              <a:rPr lang="es-MX"/>
              <a:t>del ejercicio de las facultades que integran el poder ejecutivo.</a:t>
            </a:r>
          </a:p>
          <a:p>
            <a:pPr algn="just" eaLnBrk="1" hangingPunct="1"/>
            <a:endParaRPr lang="es-MX"/>
          </a:p>
          <a:p>
            <a:pPr algn="just" eaLnBrk="1" hangingPunct="1"/>
            <a:r>
              <a:rPr lang="es-MX"/>
              <a:t>Hay una diferencia entre poder ejecutivo y presidente, no son lo mismo.</a:t>
            </a:r>
            <a:endParaRPr lang="es-E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4000" b="1" smtClean="0">
                <a:effectLst>
                  <a:outerShdw blurRad="38100" dist="38100" dir="2700000" algn="tl">
                    <a:srgbClr val="C0C0C0"/>
                  </a:outerShdw>
                </a:effectLst>
              </a:rPr>
              <a:t/>
            </a:r>
            <a:br>
              <a:rPr lang="es-ES" sz="4000" b="1" smtClean="0">
                <a:effectLst>
                  <a:outerShdw blurRad="38100" dist="38100" dir="2700000" algn="tl">
                    <a:srgbClr val="C0C0C0"/>
                  </a:outerShdw>
                </a:effectLst>
              </a:rPr>
            </a:br>
            <a:r>
              <a:rPr lang="es-ES" sz="4000" b="1" smtClean="0">
                <a:effectLst>
                  <a:outerShdw blurRad="38100" dist="38100" dir="2700000" algn="tl">
                    <a:srgbClr val="C0C0C0"/>
                  </a:outerShdw>
                </a:effectLst>
              </a:rPr>
              <a:t>PRESIDENCIALISMO</a:t>
            </a:r>
            <a:r>
              <a:rPr lang="es-MX" sz="4000" b="1" smtClean="0">
                <a:effectLst>
                  <a:outerShdw blurRad="38100" dist="38100" dir="2700000" algn="tl">
                    <a:srgbClr val="C0C0C0"/>
                  </a:outerShdw>
                </a:effectLst>
              </a:rPr>
              <a:t/>
            </a:r>
            <a:br>
              <a:rPr lang="es-MX" sz="4000" b="1" smtClean="0">
                <a:effectLst>
                  <a:outerShdw blurRad="38100" dist="38100" dir="2700000" algn="tl">
                    <a:srgbClr val="C0C0C0"/>
                  </a:outerShdw>
                </a:effectLst>
              </a:rPr>
            </a:br>
            <a:endParaRPr lang="es-ES" sz="3900" smtClean="0">
              <a:effectLst>
                <a:outerShdw blurRad="38100" dist="38100" dir="2700000" algn="tl">
                  <a:srgbClr val="C0C0C0"/>
                </a:outerShdw>
              </a:effectLst>
            </a:endParaRPr>
          </a:p>
        </p:txBody>
      </p:sp>
      <p:sp>
        <p:nvSpPr>
          <p:cNvPr id="3" name="Marcador de contenido 2"/>
          <p:cNvSpPr>
            <a:spLocks noGrp="1"/>
          </p:cNvSpPr>
          <p:nvPr>
            <p:ph idx="1"/>
          </p:nvPr>
        </p:nvSpPr>
        <p:spPr/>
        <p:txBody>
          <a:bodyPr/>
          <a:lstStyle/>
          <a:p>
            <a:pPr marL="82550" indent="0" algn="ctr">
              <a:buFont typeface="Wingdings 2" panose="05020102010507070707" pitchFamily="18" charset="2"/>
              <a:buNone/>
            </a:pPr>
            <a:endParaRPr lang="es-MX" sz="3600" b="1" smtClean="0"/>
          </a:p>
          <a:p>
            <a:pPr marL="82550" indent="0" algn="just"/>
            <a:r>
              <a:rPr lang="es-MX" sz="3600" b="1" smtClean="0"/>
              <a:t>G</a:t>
            </a:r>
            <a:r>
              <a:rPr lang="es-MX" smtClean="0"/>
              <a:t>iovanni Sartori, nos precisa que un primer criterio definitorio de un sistema presidencial es la elección directa o semidirecta del jefe de estado por un tiempo determinado (4 a 8 años).</a:t>
            </a:r>
          </a:p>
          <a:p>
            <a:pPr marL="82550" indent="0">
              <a:buFont typeface="Wingdings 2" panose="05020102010507070707" pitchFamily="18" charset="2"/>
              <a:buNone/>
            </a:pPr>
            <a:endParaRPr lang="es-ES" smtClean="0"/>
          </a:p>
        </p:txBody>
      </p:sp>
      <p:sp>
        <p:nvSpPr>
          <p:cNvPr id="4" name="Marcador de número de diapositiva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2FA10F95-1AB6-4FBD-B286-D77A929D6E73}" type="slidenum">
              <a:rPr lang="es-MX" sz="1200">
                <a:solidFill>
                  <a:srgbClr val="B5A788"/>
                </a:solidFill>
              </a:rPr>
              <a:pPr eaLnBrk="1" hangingPunct="1"/>
              <a:t>62</a:t>
            </a:fld>
            <a:endParaRPr lang="es-MX" sz="1200">
              <a:solidFill>
                <a:srgbClr val="B5A788"/>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defRPr/>
            </a:pPr>
            <a:endParaRPr lang="es-ES">
              <a:ea typeface="ＭＳ Ｐゴシック" charset="0"/>
            </a:endParaRPr>
          </a:p>
        </p:txBody>
      </p:sp>
      <p:sp>
        <p:nvSpPr>
          <p:cNvPr id="3" name="Marcador de contenido 2"/>
          <p:cNvSpPr>
            <a:spLocks noGrp="1"/>
          </p:cNvSpPr>
          <p:nvPr>
            <p:ph idx="1"/>
          </p:nvPr>
        </p:nvSpPr>
        <p:spPr/>
        <p:txBody>
          <a:bodyPr/>
          <a:lstStyle/>
          <a:p>
            <a:pPr algn="just"/>
            <a:r>
              <a:rPr lang="es-MX" smtClean="0"/>
              <a:t>Según Sartori, un segundo criterio definitorio, es que en los sistemas presidenciales, el gobierno o el titular del ejecutivo no es designado o desbancado por el voto parlamentario.</a:t>
            </a:r>
          </a:p>
          <a:p>
            <a:pPr algn="just"/>
            <a:endParaRPr lang="es-MX" smtClean="0"/>
          </a:p>
          <a:p>
            <a:pPr algn="just"/>
            <a:r>
              <a:rPr lang="es-MX" smtClean="0"/>
              <a:t>En un sistema presidencial puro no permite ninguna clase de autoridad dual qie se interponga entre él y su gabinete.</a:t>
            </a:r>
            <a:endParaRPr lang="es-ES" smtClean="0"/>
          </a:p>
          <a:p>
            <a:pPr>
              <a:buFont typeface="Wingdings 2" panose="05020102010507070707" pitchFamily="18" charset="2"/>
              <a:buNone/>
            </a:pPr>
            <a:endParaRPr lang="es-ES" smtClean="0"/>
          </a:p>
        </p:txBody>
      </p:sp>
      <p:sp>
        <p:nvSpPr>
          <p:cNvPr id="4" name="Marcador de número de diapositiva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29BDCCBB-ED1F-485A-A61A-EE0D570A8CE2}" type="slidenum">
              <a:rPr lang="es-MX" sz="1200">
                <a:solidFill>
                  <a:srgbClr val="B5A788"/>
                </a:solidFill>
              </a:rPr>
              <a:pPr eaLnBrk="1" hangingPunct="1"/>
              <a:t>63</a:t>
            </a:fld>
            <a:endParaRPr lang="es-MX" sz="1200">
              <a:solidFill>
                <a:srgbClr val="B5A788"/>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defRPr/>
            </a:pPr>
            <a:endParaRPr lang="es-ES">
              <a:ea typeface="ＭＳ Ｐゴシック" charset="0"/>
            </a:endParaRPr>
          </a:p>
        </p:txBody>
      </p:sp>
      <p:sp>
        <p:nvSpPr>
          <p:cNvPr id="3" name="Marcador de contenido 2"/>
          <p:cNvSpPr>
            <a:spLocks noGrp="1"/>
          </p:cNvSpPr>
          <p:nvPr>
            <p:ph idx="1"/>
          </p:nvPr>
        </p:nvSpPr>
        <p:spPr>
          <a:xfrm>
            <a:off x="1042988" y="1447800"/>
            <a:ext cx="8101012" cy="4800600"/>
          </a:xfrm>
        </p:spPr>
        <p:txBody>
          <a:bodyPr/>
          <a:lstStyle/>
          <a:p>
            <a:pPr algn="just"/>
            <a:r>
              <a:rPr lang="es-MX" sz="2400" smtClean="0"/>
              <a:t>El modelo presidencial de los Estados Unidos de América es el original del que derivaron los demás tipos en el mundo.</a:t>
            </a:r>
          </a:p>
          <a:p>
            <a:pPr algn="just"/>
            <a:endParaRPr lang="es-MX" sz="2400" smtClean="0"/>
          </a:p>
          <a:p>
            <a:pPr algn="just"/>
            <a:r>
              <a:rPr lang="es-MX" sz="2400" smtClean="0"/>
              <a:t>Además que en ese país es donde ha funcionado el presidencialismo.</a:t>
            </a:r>
          </a:p>
          <a:p>
            <a:pPr algn="just"/>
            <a:endParaRPr lang="es-MX" sz="2400" smtClean="0"/>
          </a:p>
          <a:p>
            <a:pPr algn="just"/>
            <a:r>
              <a:rPr lang="es-MX" sz="2400" smtClean="0"/>
              <a:t>La separación de poderes en un sistema presidencial implica que el presidente no puede disolver el parlamento o congreso.</a:t>
            </a:r>
          </a:p>
          <a:p>
            <a:pPr algn="just"/>
            <a:endParaRPr lang="es-MX" sz="2400" smtClean="0"/>
          </a:p>
          <a:p>
            <a:pPr algn="just"/>
            <a:r>
              <a:rPr lang="es-MX" sz="2400" smtClean="0"/>
              <a:t>La singularidad del presidencialismo tipo estadunidense es precisamente que limita y equilibra el poder dividiéndolo.</a:t>
            </a:r>
          </a:p>
          <a:p>
            <a:pPr algn="just"/>
            <a:endParaRPr lang="es-MX" smtClean="0"/>
          </a:p>
          <a:p>
            <a:pPr>
              <a:buFont typeface="Wingdings 2" panose="05020102010507070707" pitchFamily="18" charset="2"/>
              <a:buNone/>
            </a:pPr>
            <a:endParaRPr lang="es-ES" smtClean="0"/>
          </a:p>
        </p:txBody>
      </p:sp>
      <p:sp>
        <p:nvSpPr>
          <p:cNvPr id="4" name="Marcador de número de diapositiva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0B179713-F267-4ED4-AA4A-F56BFD40E780}" type="slidenum">
              <a:rPr lang="es-MX" sz="1200">
                <a:solidFill>
                  <a:srgbClr val="B5A788"/>
                </a:solidFill>
              </a:rPr>
              <a:pPr eaLnBrk="1" hangingPunct="1"/>
              <a:t>64</a:t>
            </a:fld>
            <a:endParaRPr lang="es-MX" sz="1200">
              <a:solidFill>
                <a:srgbClr val="B5A788"/>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3"/>
          <p:cNvSpPr>
            <a:spLocks noChangeArrowheads="1"/>
          </p:cNvSpPr>
          <p:nvPr/>
        </p:nvSpPr>
        <p:spPr bwMode="auto">
          <a:xfrm>
            <a:off x="1476375" y="908050"/>
            <a:ext cx="6937375"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endParaRPr lang="es-ES" b="1" i="1"/>
          </a:p>
          <a:p>
            <a:pPr algn="ctr" eaLnBrk="1" hangingPunct="1"/>
            <a:r>
              <a:rPr lang="es-MX" b="1" i="1"/>
              <a:t>JEFATURA CONSTITUCIONALES DEL PRESIDENTE</a:t>
            </a:r>
          </a:p>
          <a:p>
            <a:pPr algn="ctr" eaLnBrk="1" hangingPunct="1"/>
            <a:endParaRPr lang="es-ES" b="1" i="1"/>
          </a:p>
          <a:p>
            <a:pPr algn="just" eaLnBrk="1" hangingPunct="1">
              <a:buFontTx/>
              <a:buAutoNum type="romanLcPeriod"/>
            </a:pPr>
            <a:r>
              <a:rPr lang="es-MX"/>
              <a:t>Jefe de Estado. </a:t>
            </a:r>
          </a:p>
          <a:p>
            <a:pPr algn="just" eaLnBrk="1" hangingPunct="1"/>
            <a:endParaRPr lang="es-MX"/>
          </a:p>
          <a:p>
            <a:pPr algn="just" eaLnBrk="1" hangingPunct="1">
              <a:buFontTx/>
              <a:buAutoNum type="romanLcPeriod"/>
            </a:pPr>
            <a:r>
              <a:rPr lang="es-MX"/>
              <a:t>Jefe de Gobierno</a:t>
            </a:r>
          </a:p>
          <a:p>
            <a:pPr algn="just" eaLnBrk="1" hangingPunct="1"/>
            <a:endParaRPr lang="es-MX"/>
          </a:p>
          <a:p>
            <a:pPr algn="just" eaLnBrk="1" hangingPunct="1">
              <a:buFontTx/>
              <a:buAutoNum type="romanLcPeriod"/>
            </a:pPr>
            <a:r>
              <a:rPr lang="es-MX"/>
              <a:t>Comandante Supremo de las Fuerzas Armadas</a:t>
            </a:r>
          </a:p>
          <a:p>
            <a:pPr algn="just" eaLnBrk="1" hangingPunct="1">
              <a:buFontTx/>
              <a:buAutoNum type="romanLcPeriod"/>
            </a:pPr>
            <a:endParaRPr lang="es-MX"/>
          </a:p>
          <a:p>
            <a:pPr algn="just" eaLnBrk="1" hangingPunct="1">
              <a:buFontTx/>
              <a:buAutoNum type="romanLcPeriod"/>
            </a:pPr>
            <a:r>
              <a:rPr lang="es-MX"/>
              <a:t> Metaconstitucionales.</a:t>
            </a:r>
            <a:endParaRPr lang="es-E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3"/>
          <p:cNvSpPr>
            <a:spLocks noGrp="1" noChangeArrowheads="1"/>
          </p:cNvSpPr>
          <p:nvPr>
            <p:ph type="subTitle" idx="1"/>
          </p:nvPr>
        </p:nvSpPr>
        <p:spPr>
          <a:xfrm>
            <a:off x="323850" y="549275"/>
            <a:ext cx="8429625" cy="5903913"/>
          </a:xfrm>
        </p:spPr>
        <p:txBody>
          <a:bodyPr/>
          <a:lstStyle/>
          <a:p>
            <a:pPr marL="26988" algn="just"/>
            <a:endParaRPr lang="es-MX" sz="2800" smtClean="0">
              <a:solidFill>
                <a:srgbClr val="320E04"/>
              </a:solidFill>
            </a:endParaRPr>
          </a:p>
          <a:p>
            <a:pPr marL="26988" algn="just"/>
            <a:r>
              <a:rPr lang="es-MX" sz="2800" smtClean="0">
                <a:solidFill>
                  <a:srgbClr val="320E04"/>
                </a:solidFill>
              </a:rPr>
              <a:t>Con respecto al contexto político de las constituciones modernas, Raúl Canosa, nos precisa: </a:t>
            </a:r>
          </a:p>
          <a:p>
            <a:pPr marL="26988" algn="just"/>
            <a:endParaRPr lang="es-ES" sz="2800" smtClean="0">
              <a:solidFill>
                <a:srgbClr val="320E04"/>
              </a:solidFill>
            </a:endParaRPr>
          </a:p>
          <a:p>
            <a:pPr marL="26988" algn="just"/>
            <a:r>
              <a:rPr lang="es-MX" altLang="es-ES" sz="2800" smtClean="0">
                <a:solidFill>
                  <a:srgbClr val="320E04"/>
                </a:solidFill>
              </a:rPr>
              <a:t>“</a:t>
            </a:r>
            <a:r>
              <a:rPr lang="es-MX" altLang="ja-JP" sz="2800" i="1" smtClean="0">
                <a:solidFill>
                  <a:srgbClr val="320E04"/>
                </a:solidFill>
              </a:rPr>
              <a:t>Las constituciones pretenden regulan lo político, es decir, constituye un derecho político. Lo primero que caracterizaba la interpretación constitucional es racionalizar los procesos políticos de poder, asimismo la conversión de la constitución, que nos presenta una tensión entre lo jurídico y lo político, que se trata de resolver en el plano constitucional y finalmente los problemas que se presentan se deberán resolver mediante el pluralismo político, si no es así, la constitución no funciona</a:t>
            </a:r>
            <a:r>
              <a:rPr lang="es-MX" altLang="es-ES" sz="2800" smtClean="0">
                <a:solidFill>
                  <a:srgbClr val="320E04"/>
                </a:solidFill>
              </a:rPr>
              <a:t>”</a:t>
            </a:r>
            <a:r>
              <a:rPr lang="es-MX" altLang="ja-JP" sz="2800" smtClean="0">
                <a:solidFill>
                  <a:srgbClr val="320E04"/>
                </a:solidFill>
              </a:rPr>
              <a:t>. </a:t>
            </a:r>
            <a:endParaRPr lang="es-ES" sz="2800" smtClean="0">
              <a:solidFill>
                <a:srgbClr val="320E04"/>
              </a:solidFill>
              <a:latin typeface="Verdana" panose="020B0604030504040204" pitchFamily="34" charset="0"/>
            </a:endParaRPr>
          </a:p>
        </p:txBody>
      </p:sp>
      <p:sp>
        <p:nvSpPr>
          <p:cNvPr id="21506"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BBBD8572-19EE-4EBD-8D91-700EF0401F6D}" type="slidenum">
              <a:rPr lang="es-MX" sz="1200">
                <a:solidFill>
                  <a:srgbClr val="B5A788"/>
                </a:solidFill>
              </a:rPr>
              <a:pPr eaLnBrk="1" hangingPunct="1"/>
              <a:t>7</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3"/>
          <p:cNvSpPr>
            <a:spLocks noGrp="1" noChangeArrowheads="1"/>
          </p:cNvSpPr>
          <p:nvPr>
            <p:ph type="subTitle" idx="1"/>
          </p:nvPr>
        </p:nvSpPr>
        <p:spPr>
          <a:xfrm>
            <a:off x="323850" y="549275"/>
            <a:ext cx="8429625" cy="5903913"/>
          </a:xfrm>
        </p:spPr>
        <p:txBody>
          <a:bodyPr/>
          <a:lstStyle/>
          <a:p>
            <a:pPr marL="26988" algn="just" eaLnBrk="1" hangingPunct="1">
              <a:lnSpc>
                <a:spcPct val="80000"/>
              </a:lnSpc>
            </a:pPr>
            <a:endParaRPr lang="es-ES" sz="2400" smtClean="0">
              <a:solidFill>
                <a:srgbClr val="320E04"/>
              </a:solidFill>
              <a:latin typeface="Verdana" panose="020B0604030504040204" pitchFamily="34" charset="0"/>
            </a:endParaRPr>
          </a:p>
          <a:p>
            <a:pPr marL="26988" algn="just"/>
            <a:r>
              <a:rPr lang="es-MX" sz="2400" smtClean="0">
                <a:solidFill>
                  <a:srgbClr val="320E04"/>
                </a:solidFill>
              </a:rPr>
              <a:t>Se hace cada vez más necesario introducir al análisis constitucional, métodos de la ciencia política para efectos de interpretar teleológicamente los documentos constitucionales, abandonar la postura unidisciplinaria que caracteriza los trabajos de derecho constitucional por un postura interdisciplinaria que nos permita un análisis integral de los textos constitucionales y sus fines, sobre este punto, también Raúl Canosa nos precisa:</a:t>
            </a:r>
          </a:p>
          <a:p>
            <a:pPr marL="26988" algn="just"/>
            <a:endParaRPr lang="es-ES" sz="2400" smtClean="0">
              <a:solidFill>
                <a:srgbClr val="320E04"/>
              </a:solidFill>
            </a:endParaRPr>
          </a:p>
          <a:p>
            <a:pPr marL="26988" algn="just"/>
            <a:r>
              <a:rPr lang="es-MX" altLang="es-ES" sz="2400" i="1" smtClean="0">
                <a:solidFill>
                  <a:srgbClr val="320E04"/>
                </a:solidFill>
              </a:rPr>
              <a:t>“</a:t>
            </a:r>
            <a:r>
              <a:rPr lang="es-MX" sz="2400" i="1" smtClean="0">
                <a:solidFill>
                  <a:srgbClr val="320E04"/>
                </a:solidFill>
              </a:rPr>
              <a:t>Un estado constitucional… representa un intento más acabado de someter la política al derecho, de juridificar –constitucionalizar- lo político… Stern: </a:t>
            </a:r>
          </a:p>
          <a:p>
            <a:pPr marL="26988" algn="just"/>
            <a:r>
              <a:rPr lang="es-MX" sz="2400" i="1" smtClean="0">
                <a:solidFill>
                  <a:srgbClr val="320E04"/>
                </a:solidFill>
              </a:rPr>
              <a:t>El derecho sin política es como navegar sin agua, </a:t>
            </a:r>
          </a:p>
          <a:p>
            <a:pPr marL="26988" algn="just"/>
            <a:r>
              <a:rPr lang="es-MX" sz="2400" i="1" smtClean="0">
                <a:solidFill>
                  <a:srgbClr val="320E04"/>
                </a:solidFill>
              </a:rPr>
              <a:t>pero la política sin derecho es como navegar sin brújula</a:t>
            </a:r>
            <a:r>
              <a:rPr lang="es-MX" altLang="es-ES" sz="2400" i="1" smtClean="0">
                <a:solidFill>
                  <a:srgbClr val="320E04"/>
                </a:solidFill>
              </a:rPr>
              <a:t>”</a:t>
            </a:r>
            <a:r>
              <a:rPr lang="es-MX" sz="2400" i="1" smtClean="0">
                <a:solidFill>
                  <a:srgbClr val="320E04"/>
                </a:solidFill>
              </a:rPr>
              <a:t> </a:t>
            </a:r>
            <a:endParaRPr lang="es-ES" sz="2400" smtClean="0">
              <a:solidFill>
                <a:srgbClr val="320E04"/>
              </a:solidFill>
              <a:latin typeface="Verdana" panose="020B0604030504040204" pitchFamily="34" charset="0"/>
            </a:endParaRPr>
          </a:p>
        </p:txBody>
      </p:sp>
      <p:sp>
        <p:nvSpPr>
          <p:cNvPr id="22530"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BD211105-0939-47A8-9DC4-D05D6DEAC81B}" type="slidenum">
              <a:rPr lang="es-MX" sz="1200">
                <a:solidFill>
                  <a:srgbClr val="B5A788"/>
                </a:solidFill>
              </a:rPr>
              <a:pPr eaLnBrk="1" hangingPunct="1"/>
              <a:t>8</a:t>
            </a:fld>
            <a:endParaRPr lang="es-MX" sz="1200">
              <a:solidFill>
                <a:srgbClr val="B5A788"/>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3"/>
          <p:cNvSpPr>
            <a:spLocks noGrp="1" noChangeArrowheads="1"/>
          </p:cNvSpPr>
          <p:nvPr>
            <p:ph type="subTitle" idx="1"/>
          </p:nvPr>
        </p:nvSpPr>
        <p:spPr>
          <a:xfrm>
            <a:off x="323850" y="549275"/>
            <a:ext cx="8429625" cy="5903913"/>
          </a:xfrm>
        </p:spPr>
        <p:txBody>
          <a:bodyPr/>
          <a:lstStyle/>
          <a:p>
            <a:pPr marL="26988" algn="just" eaLnBrk="1" hangingPunct="1">
              <a:lnSpc>
                <a:spcPct val="80000"/>
              </a:lnSpc>
            </a:pPr>
            <a:endParaRPr lang="es-ES" sz="2800" smtClean="0">
              <a:solidFill>
                <a:srgbClr val="320E04"/>
              </a:solidFill>
              <a:latin typeface="Verdana" panose="020B0604030504040204" pitchFamily="34" charset="0"/>
            </a:endParaRPr>
          </a:p>
          <a:p>
            <a:pPr marL="26988" algn="just"/>
            <a:r>
              <a:rPr lang="es-MX" sz="2800" smtClean="0">
                <a:solidFill>
                  <a:srgbClr val="320E04"/>
                </a:solidFill>
              </a:rPr>
              <a:t>Considerando las anteriores postura es que podemos comprender por qué las constituciones en México, se les otorga la denominación de    </a:t>
            </a:r>
            <a:r>
              <a:rPr lang="es-MX" altLang="es-ES" sz="2800" smtClean="0">
                <a:solidFill>
                  <a:srgbClr val="320E04"/>
                </a:solidFill>
              </a:rPr>
              <a:t>“</a:t>
            </a:r>
            <a:r>
              <a:rPr lang="es-MX" altLang="ja-JP" sz="2800" i="1" smtClean="0">
                <a:solidFill>
                  <a:srgbClr val="320E04"/>
                </a:solidFill>
              </a:rPr>
              <a:t>Constitución </a:t>
            </a:r>
            <a:r>
              <a:rPr lang="es-MX" altLang="ja-JP" sz="2800" b="1" i="1" smtClean="0">
                <a:solidFill>
                  <a:srgbClr val="320E04"/>
                </a:solidFill>
              </a:rPr>
              <a:t>Política</a:t>
            </a:r>
            <a:r>
              <a:rPr lang="es-MX" altLang="ja-JP" sz="2800" i="1" smtClean="0">
                <a:solidFill>
                  <a:srgbClr val="320E04"/>
                </a:solidFill>
              </a:rPr>
              <a:t>….</a:t>
            </a:r>
            <a:r>
              <a:rPr lang="es-MX" altLang="es-ES" sz="2800" i="1" smtClean="0">
                <a:solidFill>
                  <a:srgbClr val="320E04"/>
                </a:solidFill>
              </a:rPr>
              <a:t>”</a:t>
            </a:r>
            <a:r>
              <a:rPr lang="es-MX" altLang="ja-JP" sz="2800" i="1" smtClean="0">
                <a:solidFill>
                  <a:srgbClr val="320E04"/>
                </a:solidFill>
              </a:rPr>
              <a:t>, </a:t>
            </a:r>
            <a:r>
              <a:rPr lang="es-MX" altLang="ja-JP" sz="2800" smtClean="0">
                <a:solidFill>
                  <a:srgbClr val="320E04"/>
                </a:solidFill>
              </a:rPr>
              <a:t>lo que implica reconocer la doble naturaleza de la constitución. De ahí, que Raúl Canosa resalte la aportación del profesor Lucas Verdú de que la constitución se expresa en:</a:t>
            </a:r>
          </a:p>
          <a:p>
            <a:pPr marL="26988" algn="just"/>
            <a:endParaRPr lang="es-ES" sz="2800" smtClean="0">
              <a:solidFill>
                <a:srgbClr val="320E04"/>
              </a:solidFill>
            </a:endParaRPr>
          </a:p>
          <a:p>
            <a:pPr marL="26988" algn="just"/>
            <a:r>
              <a:rPr lang="es-MX" altLang="es-ES" sz="2800" smtClean="0">
                <a:solidFill>
                  <a:srgbClr val="320E04"/>
                </a:solidFill>
              </a:rPr>
              <a:t>“</a:t>
            </a:r>
            <a:r>
              <a:rPr lang="es-MX" sz="2800" smtClean="0">
                <a:solidFill>
                  <a:srgbClr val="320E04"/>
                </a:solidFill>
              </a:rPr>
              <a:t>Una fórmula política: identidad de la constitución y conjunto de principios para su interpretación… la expresión ideológica jurídicamente organizada en una estructura social</a:t>
            </a:r>
            <a:r>
              <a:rPr lang="es-MX" altLang="es-ES" sz="2800" smtClean="0">
                <a:solidFill>
                  <a:srgbClr val="320E04"/>
                </a:solidFill>
              </a:rPr>
              <a:t>”</a:t>
            </a:r>
            <a:r>
              <a:rPr lang="es-MX" sz="2800" smtClean="0">
                <a:solidFill>
                  <a:srgbClr val="320E04"/>
                </a:solidFill>
              </a:rPr>
              <a:t> </a:t>
            </a:r>
            <a:endParaRPr lang="es-ES" sz="2800" smtClean="0">
              <a:solidFill>
                <a:srgbClr val="320E04"/>
              </a:solidFill>
              <a:latin typeface="Verdana" panose="020B0604030504040204" pitchFamily="34" charset="0"/>
            </a:endParaRPr>
          </a:p>
        </p:txBody>
      </p:sp>
      <p:sp>
        <p:nvSpPr>
          <p:cNvPr id="23554" name="Rectangle 4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ea typeface="MS PGothic" panose="020B0600070205080204" pitchFamily="34" charset="-128"/>
              </a:defRPr>
            </a:lvl1pPr>
            <a:lvl2pPr marL="742950" indent="-285750" eaLnBrk="0" hangingPunct="0">
              <a:defRPr sz="2400">
                <a:solidFill>
                  <a:schemeClr val="tx1"/>
                </a:solidFill>
                <a:latin typeface="Tahoma" panose="020B0604030504040204" pitchFamily="34" charset="0"/>
                <a:ea typeface="MS PGothic" panose="020B0600070205080204" pitchFamily="34" charset="-128"/>
              </a:defRPr>
            </a:lvl2pPr>
            <a:lvl3pPr marL="1143000" indent="-228600" eaLnBrk="0" hangingPunct="0">
              <a:defRPr sz="2400">
                <a:solidFill>
                  <a:schemeClr val="tx1"/>
                </a:solidFill>
                <a:latin typeface="Tahoma" panose="020B0604030504040204" pitchFamily="34" charset="0"/>
                <a:ea typeface="MS PGothic" panose="020B0600070205080204" pitchFamily="34" charset="-128"/>
              </a:defRPr>
            </a:lvl3pPr>
            <a:lvl4pPr marL="1600200" indent="-228600" eaLnBrk="0" hangingPunct="0">
              <a:defRPr sz="2400">
                <a:solidFill>
                  <a:schemeClr val="tx1"/>
                </a:solidFill>
                <a:latin typeface="Tahoma" panose="020B0604030504040204" pitchFamily="34" charset="0"/>
                <a:ea typeface="MS PGothic" panose="020B0600070205080204" pitchFamily="34" charset="-128"/>
              </a:defRPr>
            </a:lvl4pPr>
            <a:lvl5pPr marL="2057400" indent="-228600" eaLnBrk="0" hangingPunct="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fld id="{8D66E65D-F727-4936-B539-DC233C6228DE}" type="slidenum">
              <a:rPr lang="es-MX" sz="1200">
                <a:solidFill>
                  <a:srgbClr val="B5A788"/>
                </a:solidFill>
              </a:rPr>
              <a:pPr eaLnBrk="1" hangingPunct="1"/>
              <a:t>9</a:t>
            </a:fld>
            <a:endParaRPr lang="es-MX" sz="1200">
              <a:solidFill>
                <a:srgbClr val="B5A788"/>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1325</TotalTime>
  <Words>4740</Words>
  <Application>Microsoft Office PowerPoint</Application>
  <PresentationFormat>Presentación en pantalla (4:3)</PresentationFormat>
  <Paragraphs>412</Paragraphs>
  <Slides>65</Slides>
  <Notes>20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65</vt:i4>
      </vt:variant>
    </vt:vector>
  </HeadingPairs>
  <TitlesOfParts>
    <vt:vector size="73" baseType="lpstr">
      <vt:lpstr>Tahoma</vt:lpstr>
      <vt:lpstr>MS PGothic</vt:lpstr>
      <vt:lpstr>Arial</vt:lpstr>
      <vt:lpstr>Gill Sans MT</vt:lpstr>
      <vt:lpstr>Wingdings 2</vt:lpstr>
      <vt:lpstr>Verdana</vt:lpstr>
      <vt:lpstr>Times New Roman</vt:lpstr>
      <vt:lpstr>Solsticio</vt:lpstr>
      <vt:lpstr>Presentación de PowerPoint</vt:lpstr>
      <vt:lpstr>IDEA BASICA DE CONSTITUCION</vt:lpstr>
      <vt:lpstr>IDEA BASICA DE CONSTITUCION</vt:lpstr>
      <vt:lpstr>IDEA BASICA DE CONSTITUCION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La Soberanía en el Contexto Constitucional</vt:lpstr>
      <vt:lpstr> La Soberanía en el Contexto Constitucional </vt:lpstr>
      <vt:lpstr>La Soberanía en el Contexto Constitucional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SEMIPRESIDENCIALISMO</vt:lpstr>
      <vt:lpstr>SEMIPRESIDENCIALISMO</vt:lpstr>
      <vt:lpstr>SEMIPRESIDENCIALISMO</vt:lpstr>
      <vt:lpstr>SEMIPRESIDENCIALISMO</vt:lpstr>
      <vt:lpstr>SEMIPRESIDENCIALISMO</vt:lpstr>
      <vt:lpstr>SEMIPRESIDENCIALISMO</vt:lpstr>
      <vt:lpstr>SEMIPRESIDENCIALISMO</vt:lpstr>
      <vt:lpstr>SEMIPRESIDENCIALISMO</vt:lpstr>
      <vt:lpstr>SEMIPRESIDENCIALISMO</vt:lpstr>
      <vt:lpstr>Presentación de PowerPoint</vt:lpstr>
      <vt:lpstr> PRESIDENCIALISMO </vt:lpstr>
      <vt:lpstr>Presentación de PowerPoint</vt:lpstr>
      <vt:lpstr>Presentación de PowerPoint</vt:lpstr>
      <vt:lpstr>Presentación de PowerPoint</vt:lpstr>
    </vt:vector>
  </TitlesOfParts>
  <Company>CCPM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Diplomado Certificación de Contadores Públicos</dc:title>
  <dc:creator>PcEnrique</dc:creator>
  <cp:lastModifiedBy>PcJesus</cp:lastModifiedBy>
  <cp:revision>109</cp:revision>
  <dcterms:created xsi:type="dcterms:W3CDTF">2002-07-11T18:32:07Z</dcterms:created>
  <dcterms:modified xsi:type="dcterms:W3CDTF">2017-08-21T14:23:33Z</dcterms:modified>
</cp:coreProperties>
</file>